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2" r:id="rId3"/>
    <p:sldId id="257" r:id="rId4"/>
    <p:sldId id="274" r:id="rId5"/>
    <p:sldId id="258" r:id="rId6"/>
    <p:sldId id="269" r:id="rId7"/>
    <p:sldId id="259" r:id="rId8"/>
    <p:sldId id="260" r:id="rId9"/>
    <p:sldId id="265" r:id="rId10"/>
    <p:sldId id="280" r:id="rId11"/>
    <p:sldId id="278" r:id="rId12"/>
    <p:sldId id="277" r:id="rId13"/>
    <p:sldId id="267" r:id="rId14"/>
    <p:sldId id="271" r:id="rId15"/>
    <p:sldId id="275" r:id="rId16"/>
    <p:sldId id="261" r:id="rId17"/>
    <p:sldId id="273" r:id="rId18"/>
    <p:sldId id="266" r:id="rId19"/>
    <p:sldId id="262" r:id="rId20"/>
    <p:sldId id="268" r:id="rId21"/>
    <p:sldId id="276"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C383DC-8369-B266-3FD7-8C96D3FD87FE}" v="477" dt="2020-12-11T16:51:00.909"/>
    <p1510:client id="{545A8C78-1705-4A4F-9844-39D2593F5A10}" v="202" dt="2020-12-11T07:46:11.905"/>
    <p1510:client id="{94CF1BB7-465A-CC17-13B5-7E6D1F4FC717}" v="688" dt="2020-12-11T23:14:44.707"/>
    <p1510:client id="{9AEAC197-35EA-46C1-A8C5-9087B4D2161D}" v="601" dt="2020-12-11T22:38:24.708"/>
    <p1510:client id="{9FE355FF-2865-42E3-842C-644C05FAE752}" v="42" dt="2020-12-11T20:00:46.591"/>
    <p1510:client id="{A02A695E-FA0B-37D0-1203-739780098831}" v="189" dt="2020-12-11T02:47:57.745"/>
    <p1510:client id="{EC4AF5F1-A084-C508-4689-81C3C3CB289E}" v="274" dt="2020-12-11T12:52:40.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ipto Sen" userId="S::ssen2@stevens.edu::3fda1234-25df-4678-a828-0f725873d4a8" providerId="AD" clId="Web-{545A8C78-1705-4A4F-9844-39D2593F5A10}"/>
    <pc:docChg chg="modSld">
      <pc:chgData name="Sudipto Sen" userId="S::ssen2@stevens.edu::3fda1234-25df-4678-a828-0f725873d4a8" providerId="AD" clId="Web-{545A8C78-1705-4A4F-9844-39D2593F5A10}" dt="2020-12-11T07:46:11.905" v="202" actId="20577"/>
      <pc:docMkLst>
        <pc:docMk/>
      </pc:docMkLst>
      <pc:sldChg chg="modSp">
        <pc:chgData name="Sudipto Sen" userId="S::ssen2@stevens.edu::3fda1234-25df-4678-a828-0f725873d4a8" providerId="AD" clId="Web-{545A8C78-1705-4A4F-9844-39D2593F5A10}" dt="2020-12-11T07:34:07.334" v="186" actId="20577"/>
        <pc:sldMkLst>
          <pc:docMk/>
          <pc:sldMk cId="2114691092" sldId="259"/>
        </pc:sldMkLst>
        <pc:spChg chg="mod">
          <ac:chgData name="Sudipto Sen" userId="S::ssen2@stevens.edu::3fda1234-25df-4678-a828-0f725873d4a8" providerId="AD" clId="Web-{545A8C78-1705-4A4F-9844-39D2593F5A10}" dt="2020-12-11T07:34:07.334" v="186" actId="20577"/>
          <ac:spMkLst>
            <pc:docMk/>
            <pc:sldMk cId="2114691092" sldId="259"/>
            <ac:spMk id="3" creationId="{A6337272-6116-4438-AD81-D1CB7C7B125A}"/>
          </ac:spMkLst>
        </pc:spChg>
      </pc:sldChg>
      <pc:sldChg chg="modSp">
        <pc:chgData name="Sudipto Sen" userId="S::ssen2@stevens.edu::3fda1234-25df-4678-a828-0f725873d4a8" providerId="AD" clId="Web-{545A8C78-1705-4A4F-9844-39D2593F5A10}" dt="2020-12-11T07:34:30.288" v="191" actId="20577"/>
        <pc:sldMkLst>
          <pc:docMk/>
          <pc:sldMk cId="2632722889" sldId="261"/>
        </pc:sldMkLst>
        <pc:spChg chg="mod">
          <ac:chgData name="Sudipto Sen" userId="S::ssen2@stevens.edu::3fda1234-25df-4678-a828-0f725873d4a8" providerId="AD" clId="Web-{545A8C78-1705-4A4F-9844-39D2593F5A10}" dt="2020-12-11T07:34:30.288" v="191" actId="20577"/>
          <ac:spMkLst>
            <pc:docMk/>
            <pc:sldMk cId="2632722889" sldId="261"/>
            <ac:spMk id="3" creationId="{7BD9FD42-9B2A-4822-85FA-ED67852D71CE}"/>
          </ac:spMkLst>
        </pc:spChg>
      </pc:sldChg>
      <pc:sldChg chg="modSp">
        <pc:chgData name="Sudipto Sen" userId="S::ssen2@stevens.edu::3fda1234-25df-4678-a828-0f725873d4a8" providerId="AD" clId="Web-{545A8C78-1705-4A4F-9844-39D2593F5A10}" dt="2020-12-11T07:43:54.605" v="200" actId="20577"/>
        <pc:sldMkLst>
          <pc:docMk/>
          <pc:sldMk cId="1406568207" sldId="267"/>
        </pc:sldMkLst>
        <pc:spChg chg="mod">
          <ac:chgData name="Sudipto Sen" userId="S::ssen2@stevens.edu::3fda1234-25df-4678-a828-0f725873d4a8" providerId="AD" clId="Web-{545A8C78-1705-4A4F-9844-39D2593F5A10}" dt="2020-12-11T07:43:54.605" v="200" actId="20577"/>
          <ac:spMkLst>
            <pc:docMk/>
            <pc:sldMk cId="1406568207" sldId="267"/>
            <ac:spMk id="3" creationId="{C2722319-6383-4285-B4C9-607450428F0A}"/>
          </ac:spMkLst>
        </pc:spChg>
      </pc:sldChg>
      <pc:sldChg chg="addSp modSp">
        <pc:chgData name="Sudipto Sen" userId="S::ssen2@stevens.edu::3fda1234-25df-4678-a828-0f725873d4a8" providerId="AD" clId="Web-{545A8C78-1705-4A4F-9844-39D2593F5A10}" dt="2020-12-11T07:33:14.318" v="183" actId="14100"/>
        <pc:sldMkLst>
          <pc:docMk/>
          <pc:sldMk cId="1210195335" sldId="271"/>
        </pc:sldMkLst>
        <pc:spChg chg="mod">
          <ac:chgData name="Sudipto Sen" userId="S::ssen2@stevens.edu::3fda1234-25df-4678-a828-0f725873d4a8" providerId="AD" clId="Web-{545A8C78-1705-4A4F-9844-39D2593F5A10}" dt="2020-12-11T07:27:22.825" v="173" actId="20577"/>
          <ac:spMkLst>
            <pc:docMk/>
            <pc:sldMk cId="1210195335" sldId="271"/>
            <ac:spMk id="3" creationId="{E9CDC66E-34F2-4225-ABAE-4FAE1971798B}"/>
          </ac:spMkLst>
        </pc:spChg>
        <pc:picChg chg="add mod">
          <ac:chgData name="Sudipto Sen" userId="S::ssen2@stevens.edu::3fda1234-25df-4678-a828-0f725873d4a8" providerId="AD" clId="Web-{545A8C78-1705-4A4F-9844-39D2593F5A10}" dt="2020-12-11T07:33:14.318" v="183" actId="14100"/>
          <ac:picMkLst>
            <pc:docMk/>
            <pc:sldMk cId="1210195335" sldId="271"/>
            <ac:picMk id="2" creationId="{FE595C25-A3E9-4240-B266-06928CA71946}"/>
          </ac:picMkLst>
        </pc:picChg>
      </pc:sldChg>
    </pc:docChg>
  </pc:docChgLst>
  <pc:docChgLst>
    <pc:chgData name="Ali Tootoonchi" userId="S::atootoon@stevens.edu::b4c4237d-c5ec-42d9-ac75-9c3e0d3155ad" providerId="AD" clId="Web-{9FE355FF-2865-42E3-842C-644C05FAE752}"/>
    <pc:docChg chg="addSld modSld addMainMaster delMainMaster">
      <pc:chgData name="Ali Tootoonchi" userId="S::atootoon@stevens.edu::b4c4237d-c5ec-42d9-ac75-9c3e0d3155ad" providerId="AD" clId="Web-{9FE355FF-2865-42E3-842C-644C05FAE752}" dt="2020-12-11T20:00:46.591" v="43" actId="14100"/>
      <pc:docMkLst>
        <pc:docMk/>
      </pc:docMkLst>
      <pc:sldChg chg="modSp mod modClrScheme chgLayout">
        <pc:chgData name="Ali Tootoonchi" userId="S::atootoon@stevens.edu::b4c4237d-c5ec-42d9-ac75-9c3e0d3155ad" providerId="AD" clId="Web-{9FE355FF-2865-42E3-842C-644C05FAE752}" dt="2020-12-11T19:59:36.901" v="39"/>
        <pc:sldMkLst>
          <pc:docMk/>
          <pc:sldMk cId="677019788" sldId="256"/>
        </pc:sldMkLst>
        <pc:spChg chg="mod ord">
          <ac:chgData name="Ali Tootoonchi" userId="S::atootoon@stevens.edu::b4c4237d-c5ec-42d9-ac75-9c3e0d3155ad" providerId="AD" clId="Web-{9FE355FF-2865-42E3-842C-644C05FAE752}" dt="2020-12-11T19:59:36.901" v="39"/>
          <ac:spMkLst>
            <pc:docMk/>
            <pc:sldMk cId="677019788" sldId="256"/>
            <ac:spMk id="2" creationId="{4B932974-8D9B-4F57-8C9F-BAB7400B4C97}"/>
          </ac:spMkLst>
        </pc:spChg>
        <pc:spChg chg="mod ord">
          <ac:chgData name="Ali Tootoonchi" userId="S::atootoon@stevens.edu::b4c4237d-c5ec-42d9-ac75-9c3e0d3155ad" providerId="AD" clId="Web-{9FE355FF-2865-42E3-842C-644C05FAE752}" dt="2020-12-11T19:59:36.901" v="39"/>
          <ac:spMkLst>
            <pc:docMk/>
            <pc:sldMk cId="677019788" sldId="256"/>
            <ac:spMk id="3" creationId="{4F333010-A792-4A0B-A768-A17D089E3644}"/>
          </ac:spMkLst>
        </pc:spChg>
      </pc:sldChg>
      <pc:sldChg chg="addSp delSp modSp mod modClrScheme delDesignElem chgLayout">
        <pc:chgData name="Ali Tootoonchi" userId="S::atootoon@stevens.edu::b4c4237d-c5ec-42d9-ac75-9c3e0d3155ad" providerId="AD" clId="Web-{9FE355FF-2865-42E3-842C-644C05FAE752}" dt="2020-12-11T19:59:36.901" v="39"/>
        <pc:sldMkLst>
          <pc:docMk/>
          <pc:sldMk cId="3699006643" sldId="257"/>
        </pc:sldMkLst>
        <pc:spChg chg="mod ord">
          <ac:chgData name="Ali Tootoonchi" userId="S::atootoon@stevens.edu::b4c4237d-c5ec-42d9-ac75-9c3e0d3155ad" providerId="AD" clId="Web-{9FE355FF-2865-42E3-842C-644C05FAE752}" dt="2020-12-11T19:59:36.901" v="39"/>
          <ac:spMkLst>
            <pc:docMk/>
            <pc:sldMk cId="3699006643" sldId="257"/>
            <ac:spMk id="2" creationId="{7A328A20-69AF-4744-ACDF-03C7AE27632B}"/>
          </ac:spMkLst>
        </pc:spChg>
        <pc:spChg chg="mod ord">
          <ac:chgData name="Ali Tootoonchi" userId="S::atootoon@stevens.edu::b4c4237d-c5ec-42d9-ac75-9c3e0d3155ad" providerId="AD" clId="Web-{9FE355FF-2865-42E3-842C-644C05FAE752}" dt="2020-12-11T19:59:36.901" v="39"/>
          <ac:spMkLst>
            <pc:docMk/>
            <pc:sldMk cId="3699006643" sldId="257"/>
            <ac:spMk id="3" creationId="{6A2BC154-4117-498C-82E1-B91EAD4FEC6D}"/>
          </ac:spMkLst>
        </pc:spChg>
        <pc:spChg chg="add del">
          <ac:chgData name="Ali Tootoonchi" userId="S::atootoon@stevens.edu::b4c4237d-c5ec-42d9-ac75-9c3e0d3155ad" providerId="AD" clId="Web-{9FE355FF-2865-42E3-842C-644C05FAE752}" dt="2020-12-11T19:59:36.901" v="39"/>
          <ac:spMkLst>
            <pc:docMk/>
            <pc:sldMk cId="3699006643" sldId="257"/>
            <ac:spMk id="11" creationId="{EA67B5B4-3A24-436E-B663-1B2EBFF8A0CD}"/>
          </ac:spMkLst>
        </pc:spChg>
        <pc:spChg chg="add del">
          <ac:chgData name="Ali Tootoonchi" userId="S::atootoon@stevens.edu::b4c4237d-c5ec-42d9-ac75-9c3e0d3155ad" providerId="AD" clId="Web-{9FE355FF-2865-42E3-842C-644C05FAE752}" dt="2020-12-11T19:59:36.901" v="39"/>
          <ac:spMkLst>
            <pc:docMk/>
            <pc:sldMk cId="3699006643" sldId="257"/>
            <ac:spMk id="12" creationId="{64E585EA-75FD-4025-8270-F66A58A15CDA}"/>
          </ac:spMkLst>
        </pc:spChg>
        <pc:spChg chg="add del">
          <ac:chgData name="Ali Tootoonchi" userId="S::atootoon@stevens.edu::b4c4237d-c5ec-42d9-ac75-9c3e0d3155ad" providerId="AD" clId="Web-{9FE355FF-2865-42E3-842C-644C05FAE752}" dt="2020-12-11T19:59:36.901" v="39"/>
          <ac:spMkLst>
            <pc:docMk/>
            <pc:sldMk cId="3699006643" sldId="257"/>
            <ac:spMk id="13" creationId="{987FDF89-C993-41F4-A1B8-DBAFF16008A9}"/>
          </ac:spMkLst>
        </pc:spChg>
      </pc:sldChg>
      <pc:sldChg chg="modSp mod modClrScheme chgLayout">
        <pc:chgData name="Ali Tootoonchi" userId="S::atootoon@stevens.edu::b4c4237d-c5ec-42d9-ac75-9c3e0d3155ad" providerId="AD" clId="Web-{9FE355FF-2865-42E3-842C-644C05FAE752}" dt="2020-12-11T19:59:36.901" v="39"/>
        <pc:sldMkLst>
          <pc:docMk/>
          <pc:sldMk cId="3599979441" sldId="258"/>
        </pc:sldMkLst>
        <pc:spChg chg="mod ord">
          <ac:chgData name="Ali Tootoonchi" userId="S::atootoon@stevens.edu::b4c4237d-c5ec-42d9-ac75-9c3e0d3155ad" providerId="AD" clId="Web-{9FE355FF-2865-42E3-842C-644C05FAE752}" dt="2020-12-11T19:59:36.901" v="39"/>
          <ac:spMkLst>
            <pc:docMk/>
            <pc:sldMk cId="3599979441" sldId="258"/>
            <ac:spMk id="2" creationId="{862048F8-4463-4D74-8FCC-E0092EEDF8F1}"/>
          </ac:spMkLst>
        </pc:spChg>
        <pc:picChg chg="mod ord">
          <ac:chgData name="Ali Tootoonchi" userId="S::atootoon@stevens.edu::b4c4237d-c5ec-42d9-ac75-9c3e0d3155ad" providerId="AD" clId="Web-{9FE355FF-2865-42E3-842C-644C05FAE752}" dt="2020-12-11T19:59:36.901" v="39"/>
          <ac:picMkLst>
            <pc:docMk/>
            <pc:sldMk cId="3599979441" sldId="258"/>
            <ac:picMk id="5" creationId="{6793DDA4-803A-4C31-B207-584B3854BAA9}"/>
          </ac:picMkLst>
        </pc:picChg>
      </pc:sldChg>
      <pc:sldChg chg="addSp delSp modSp mod modClrScheme delDesignElem chgLayout">
        <pc:chgData name="Ali Tootoonchi" userId="S::atootoon@stevens.edu::b4c4237d-c5ec-42d9-ac75-9c3e0d3155ad" providerId="AD" clId="Web-{9FE355FF-2865-42E3-842C-644C05FAE752}" dt="2020-12-11T19:59:36.901" v="39"/>
        <pc:sldMkLst>
          <pc:docMk/>
          <pc:sldMk cId="2114691092" sldId="259"/>
        </pc:sldMkLst>
        <pc:spChg chg="mod ord">
          <ac:chgData name="Ali Tootoonchi" userId="S::atootoon@stevens.edu::b4c4237d-c5ec-42d9-ac75-9c3e0d3155ad" providerId="AD" clId="Web-{9FE355FF-2865-42E3-842C-644C05FAE752}" dt="2020-12-11T19:59:36.901" v="39"/>
          <ac:spMkLst>
            <pc:docMk/>
            <pc:sldMk cId="2114691092" sldId="259"/>
            <ac:spMk id="2" creationId="{11632B5A-0866-468B-B8F7-2CBC58833D79}"/>
          </ac:spMkLst>
        </pc:spChg>
        <pc:spChg chg="add del">
          <ac:chgData name="Ali Tootoonchi" userId="S::atootoon@stevens.edu::b4c4237d-c5ec-42d9-ac75-9c3e0d3155ad" providerId="AD" clId="Web-{9FE355FF-2865-42E3-842C-644C05FAE752}" dt="2020-12-11T19:59:36.901" v="39"/>
          <ac:spMkLst>
            <pc:docMk/>
            <pc:sldMk cId="2114691092" sldId="259"/>
            <ac:spMk id="10" creationId="{33CBE267-1877-479F-82F0-E4BAA5BCE76F}"/>
          </ac:spMkLst>
        </pc:spChg>
        <pc:spChg chg="add del">
          <ac:chgData name="Ali Tootoonchi" userId="S::atootoon@stevens.edu::b4c4237d-c5ec-42d9-ac75-9c3e0d3155ad" providerId="AD" clId="Web-{9FE355FF-2865-42E3-842C-644C05FAE752}" dt="2020-12-11T19:59:36.901" v="39"/>
          <ac:spMkLst>
            <pc:docMk/>
            <pc:sldMk cId="2114691092" sldId="259"/>
            <ac:spMk id="12" creationId="{F2EA12E3-1C9E-43D7-ABCC-C16A6ED4B0AE}"/>
          </ac:spMkLst>
        </pc:spChg>
        <pc:graphicFrameChg chg="mod ord">
          <ac:chgData name="Ali Tootoonchi" userId="S::atootoon@stevens.edu::b4c4237d-c5ec-42d9-ac75-9c3e0d3155ad" providerId="AD" clId="Web-{9FE355FF-2865-42E3-842C-644C05FAE752}" dt="2020-12-11T19:59:36.901" v="39"/>
          <ac:graphicFrameMkLst>
            <pc:docMk/>
            <pc:sldMk cId="2114691092" sldId="259"/>
            <ac:graphicFrameMk id="5" creationId="{A8098BB4-3698-4131-A6F9-1F71381EBB8D}"/>
          </ac:graphicFrameMkLst>
        </pc:graphicFrameChg>
      </pc:sldChg>
      <pc:sldChg chg="addSp delSp modSp mod modClrScheme delDesignElem chgLayout">
        <pc:chgData name="Ali Tootoonchi" userId="S::atootoon@stevens.edu::b4c4237d-c5ec-42d9-ac75-9c3e0d3155ad" providerId="AD" clId="Web-{9FE355FF-2865-42E3-842C-644C05FAE752}" dt="2020-12-11T19:59:36.901" v="39"/>
        <pc:sldMkLst>
          <pc:docMk/>
          <pc:sldMk cId="2584303568" sldId="260"/>
        </pc:sldMkLst>
        <pc:spChg chg="mod ord">
          <ac:chgData name="Ali Tootoonchi" userId="S::atootoon@stevens.edu::b4c4237d-c5ec-42d9-ac75-9c3e0d3155ad" providerId="AD" clId="Web-{9FE355FF-2865-42E3-842C-644C05FAE752}" dt="2020-12-11T19:59:36.901" v="39"/>
          <ac:spMkLst>
            <pc:docMk/>
            <pc:sldMk cId="2584303568" sldId="260"/>
            <ac:spMk id="2" creationId="{3A37D306-9E3C-4ADF-BB59-78C37F3E8347}"/>
          </ac:spMkLst>
        </pc:spChg>
        <pc:spChg chg="add del">
          <ac:chgData name="Ali Tootoonchi" userId="S::atootoon@stevens.edu::b4c4237d-c5ec-42d9-ac75-9c3e0d3155ad" providerId="AD" clId="Web-{9FE355FF-2865-42E3-842C-644C05FAE752}" dt="2020-12-11T19:59:36.901" v="39"/>
          <ac:spMkLst>
            <pc:docMk/>
            <pc:sldMk cId="2584303568" sldId="260"/>
            <ac:spMk id="8" creationId="{33CBE267-1877-479F-82F0-E4BAA5BCE76F}"/>
          </ac:spMkLst>
        </pc:spChg>
        <pc:spChg chg="add del">
          <ac:chgData name="Ali Tootoonchi" userId="S::atootoon@stevens.edu::b4c4237d-c5ec-42d9-ac75-9c3e0d3155ad" providerId="AD" clId="Web-{9FE355FF-2865-42E3-842C-644C05FAE752}" dt="2020-12-11T19:59:36.901" v="39"/>
          <ac:spMkLst>
            <pc:docMk/>
            <pc:sldMk cId="2584303568" sldId="260"/>
            <ac:spMk id="12" creationId="{F2EA12E3-1C9E-43D7-ABCC-C16A6ED4B0AE}"/>
          </ac:spMkLst>
        </pc:spChg>
        <pc:graphicFrameChg chg="mod ord">
          <ac:chgData name="Ali Tootoonchi" userId="S::atootoon@stevens.edu::b4c4237d-c5ec-42d9-ac75-9c3e0d3155ad" providerId="AD" clId="Web-{9FE355FF-2865-42E3-842C-644C05FAE752}" dt="2020-12-11T19:59:36.901" v="39"/>
          <ac:graphicFrameMkLst>
            <pc:docMk/>
            <pc:sldMk cId="2584303568" sldId="260"/>
            <ac:graphicFrameMk id="9" creationId="{6B5469CB-2AAF-453F-8B31-5947868DA172}"/>
          </ac:graphicFrameMkLst>
        </pc:graphicFrameChg>
      </pc:sldChg>
      <pc:sldChg chg="addSp delSp modSp mod modClrScheme delDesignElem chgLayout">
        <pc:chgData name="Ali Tootoonchi" userId="S::atootoon@stevens.edu::b4c4237d-c5ec-42d9-ac75-9c3e0d3155ad" providerId="AD" clId="Web-{9FE355FF-2865-42E3-842C-644C05FAE752}" dt="2020-12-11T19:59:36.901" v="39"/>
        <pc:sldMkLst>
          <pc:docMk/>
          <pc:sldMk cId="2632722889" sldId="261"/>
        </pc:sldMkLst>
        <pc:spChg chg="mod ord">
          <ac:chgData name="Ali Tootoonchi" userId="S::atootoon@stevens.edu::b4c4237d-c5ec-42d9-ac75-9c3e0d3155ad" providerId="AD" clId="Web-{9FE355FF-2865-42E3-842C-644C05FAE752}" dt="2020-12-11T19:59:36.901" v="39"/>
          <ac:spMkLst>
            <pc:docMk/>
            <pc:sldMk cId="2632722889" sldId="261"/>
            <ac:spMk id="2" creationId="{3535EE78-905F-447D-AE3A-34654CD01B5C}"/>
          </ac:spMkLst>
        </pc:spChg>
        <pc:spChg chg="mod ord">
          <ac:chgData name="Ali Tootoonchi" userId="S::atootoon@stevens.edu::b4c4237d-c5ec-42d9-ac75-9c3e0d3155ad" providerId="AD" clId="Web-{9FE355FF-2865-42E3-842C-644C05FAE752}" dt="2020-12-11T19:59:36.901" v="39"/>
          <ac:spMkLst>
            <pc:docMk/>
            <pc:sldMk cId="2632722889" sldId="261"/>
            <ac:spMk id="3" creationId="{7BD9FD42-9B2A-4822-85FA-ED67852D71CE}"/>
          </ac:spMkLst>
        </pc:spChg>
        <pc:spChg chg="add del">
          <ac:chgData name="Ali Tootoonchi" userId="S::atootoon@stevens.edu::b4c4237d-c5ec-42d9-ac75-9c3e0d3155ad" providerId="AD" clId="Web-{9FE355FF-2865-42E3-842C-644C05FAE752}" dt="2020-12-11T19:59:36.901" v="39"/>
          <ac:spMkLst>
            <pc:docMk/>
            <pc:sldMk cId="2632722889" sldId="261"/>
            <ac:spMk id="8" creationId="{A9CB0874-88B8-43D3-B0B6-C32F790F790D}"/>
          </ac:spMkLst>
        </pc:spChg>
        <pc:grpChg chg="add del">
          <ac:chgData name="Ali Tootoonchi" userId="S::atootoon@stevens.edu::b4c4237d-c5ec-42d9-ac75-9c3e0d3155ad" providerId="AD" clId="Web-{9FE355FF-2865-42E3-842C-644C05FAE752}" dt="2020-12-11T19:59:36.901" v="39"/>
          <ac:grpSpMkLst>
            <pc:docMk/>
            <pc:sldMk cId="2632722889" sldId="261"/>
            <ac:grpSpMk id="10" creationId="{4BFD067A-52BE-40EE-B7CA-391830B9A265}"/>
          </ac:grpSpMkLst>
        </pc:grpChg>
        <pc:grpChg chg="add del">
          <ac:chgData name="Ali Tootoonchi" userId="S::atootoon@stevens.edu::b4c4237d-c5ec-42d9-ac75-9c3e0d3155ad" providerId="AD" clId="Web-{9FE355FF-2865-42E3-842C-644C05FAE752}" dt="2020-12-11T19:59:36.901" v="39"/>
          <ac:grpSpMkLst>
            <pc:docMk/>
            <pc:sldMk cId="2632722889" sldId="261"/>
            <ac:grpSpMk id="14" creationId="{C15B8CC4-8CCE-428F-AE7E-28D178984CEC}"/>
          </ac:grpSpMkLst>
        </pc:grpChg>
      </pc:sldChg>
      <pc:sldChg chg="addSp delSp modSp mod setBg modClrScheme chgLayout">
        <pc:chgData name="Ali Tootoonchi" userId="S::atootoon@stevens.edu::b4c4237d-c5ec-42d9-ac75-9c3e0d3155ad" providerId="AD" clId="Web-{9FE355FF-2865-42E3-842C-644C05FAE752}" dt="2020-12-11T19:59:36.901" v="39"/>
        <pc:sldMkLst>
          <pc:docMk/>
          <pc:sldMk cId="1074634989" sldId="262"/>
        </pc:sldMkLst>
        <pc:spChg chg="mod ord">
          <ac:chgData name="Ali Tootoonchi" userId="S::atootoon@stevens.edu::b4c4237d-c5ec-42d9-ac75-9c3e0d3155ad" providerId="AD" clId="Web-{9FE355FF-2865-42E3-842C-644C05FAE752}" dt="2020-12-11T19:59:36.901" v="39"/>
          <ac:spMkLst>
            <pc:docMk/>
            <pc:sldMk cId="1074634989" sldId="262"/>
            <ac:spMk id="2" creationId="{F615EA67-FD60-4F65-9E1E-0298F5A31103}"/>
          </ac:spMkLst>
        </pc:spChg>
        <pc:spChg chg="mod ord">
          <ac:chgData name="Ali Tootoonchi" userId="S::atootoon@stevens.edu::b4c4237d-c5ec-42d9-ac75-9c3e0d3155ad" providerId="AD" clId="Web-{9FE355FF-2865-42E3-842C-644C05FAE752}" dt="2020-12-11T19:59:36.901" v="39"/>
          <ac:spMkLst>
            <pc:docMk/>
            <pc:sldMk cId="1074634989" sldId="262"/>
            <ac:spMk id="3" creationId="{BAD89A58-CC57-4F9E-B778-59CDD57690A3}"/>
          </ac:spMkLst>
        </pc:spChg>
        <pc:spChg chg="add del">
          <ac:chgData name="Ali Tootoonchi" userId="S::atootoon@stevens.edu::b4c4237d-c5ec-42d9-ac75-9c3e0d3155ad" providerId="AD" clId="Web-{9FE355FF-2865-42E3-842C-644C05FAE752}" dt="2020-12-11T19:59:08.354" v="36"/>
          <ac:spMkLst>
            <pc:docMk/>
            <pc:sldMk cId="1074634989" sldId="262"/>
            <ac:spMk id="5" creationId="{C758EC8D-68D1-4138-B719-BE00C78AD146}"/>
          </ac:spMkLst>
        </pc:spChg>
        <pc:spChg chg="add del">
          <ac:chgData name="Ali Tootoonchi" userId="S::atootoon@stevens.edu::b4c4237d-c5ec-42d9-ac75-9c3e0d3155ad" providerId="AD" clId="Web-{9FE355FF-2865-42E3-842C-644C05FAE752}" dt="2020-12-11T19:59:08.354" v="36"/>
          <ac:spMkLst>
            <pc:docMk/>
            <pc:sldMk cId="1074634989" sldId="262"/>
            <ac:spMk id="6" creationId="{514579E4-5B5F-42C9-B08F-A904C81B14E8}"/>
          </ac:spMkLst>
        </pc:spChg>
        <pc:spChg chg="add del">
          <ac:chgData name="Ali Tootoonchi" userId="S::atootoon@stevens.edu::b4c4237d-c5ec-42d9-ac75-9c3e0d3155ad" providerId="AD" clId="Web-{9FE355FF-2865-42E3-842C-644C05FAE752}" dt="2020-12-11T19:59:08.354" v="36"/>
          <ac:spMkLst>
            <pc:docMk/>
            <pc:sldMk cId="1074634989" sldId="262"/>
            <ac:spMk id="7" creationId="{B41BF6CF-E1B8-4EE2-9AE1-86A58DAFD753}"/>
          </ac:spMkLst>
        </pc:spChg>
        <pc:spChg chg="add del">
          <ac:chgData name="Ali Tootoonchi" userId="S::atootoon@stevens.edu::b4c4237d-c5ec-42d9-ac75-9c3e0d3155ad" providerId="AD" clId="Web-{9FE355FF-2865-42E3-842C-644C05FAE752}" dt="2020-12-11T19:58:56.525" v="34"/>
          <ac:spMkLst>
            <pc:docMk/>
            <pc:sldMk cId="1074634989" sldId="262"/>
            <ac:spMk id="8" creationId="{33801627-6861-4EA9-BE98-E0CE33A894D9}"/>
          </ac:spMkLst>
        </pc:spChg>
        <pc:spChg chg="add del">
          <ac:chgData name="Ali Tootoonchi" userId="S::atootoon@stevens.edu::b4c4237d-c5ec-42d9-ac75-9c3e0d3155ad" providerId="AD" clId="Web-{9FE355FF-2865-42E3-842C-644C05FAE752}" dt="2020-12-11T19:59:29.823" v="38"/>
          <ac:spMkLst>
            <pc:docMk/>
            <pc:sldMk cId="1074634989" sldId="262"/>
            <ac:spMk id="9" creationId="{33801627-6861-4EA9-BE98-E0CE33A894D9}"/>
          </ac:spMkLst>
        </pc:spChg>
        <pc:spChg chg="add del">
          <ac:chgData name="Ali Tootoonchi" userId="S::atootoon@stevens.edu::b4c4237d-c5ec-42d9-ac75-9c3e0d3155ad" providerId="AD" clId="Web-{9FE355FF-2865-42E3-842C-644C05FAE752}" dt="2020-12-11T19:58:56.525" v="34"/>
          <ac:spMkLst>
            <pc:docMk/>
            <pc:sldMk cId="1074634989" sldId="262"/>
            <ac:spMk id="10" creationId="{93C1483F-490E-4C8A-8765-1F8AF0C67D5F}"/>
          </ac:spMkLst>
        </pc:spChg>
        <pc:spChg chg="add del">
          <ac:chgData name="Ali Tootoonchi" userId="S::atootoon@stevens.edu::b4c4237d-c5ec-42d9-ac75-9c3e0d3155ad" providerId="AD" clId="Web-{9FE355FF-2865-42E3-842C-644C05FAE752}" dt="2020-12-11T19:59:29.823" v="38"/>
          <ac:spMkLst>
            <pc:docMk/>
            <pc:sldMk cId="1074634989" sldId="262"/>
            <ac:spMk id="11" creationId="{93C1483F-490E-4C8A-8765-1F8AF0C67D5F}"/>
          </ac:spMkLst>
        </pc:spChg>
        <pc:spChg chg="add del">
          <ac:chgData name="Ali Tootoonchi" userId="S::atootoon@stevens.edu::b4c4237d-c5ec-42d9-ac75-9c3e0d3155ad" providerId="AD" clId="Web-{9FE355FF-2865-42E3-842C-644C05FAE752}" dt="2020-12-11T19:58:56.525" v="34"/>
          <ac:spMkLst>
            <pc:docMk/>
            <pc:sldMk cId="1074634989" sldId="262"/>
            <ac:spMk id="12" creationId="{0249BF42-D05C-4553-9417-7B8695759291}"/>
          </ac:spMkLst>
        </pc:spChg>
        <pc:spChg chg="add del">
          <ac:chgData name="Ali Tootoonchi" userId="S::atootoon@stevens.edu::b4c4237d-c5ec-42d9-ac75-9c3e0d3155ad" providerId="AD" clId="Web-{9FE355FF-2865-42E3-842C-644C05FAE752}" dt="2020-12-11T19:59:29.823" v="38"/>
          <ac:spMkLst>
            <pc:docMk/>
            <pc:sldMk cId="1074634989" sldId="262"/>
            <ac:spMk id="13" creationId="{0249BF42-D05C-4553-9417-7B8695759291}"/>
          </ac:spMkLst>
        </pc:spChg>
      </pc:sldChg>
      <pc:sldChg chg="addSp delSp modSp mod modClrScheme delDesignElem chgLayout">
        <pc:chgData name="Ali Tootoonchi" userId="S::atootoon@stevens.edu::b4c4237d-c5ec-42d9-ac75-9c3e0d3155ad" providerId="AD" clId="Web-{9FE355FF-2865-42E3-842C-644C05FAE752}" dt="2020-12-11T19:59:36.901" v="39"/>
        <pc:sldMkLst>
          <pc:docMk/>
          <pc:sldMk cId="2062563691" sldId="265"/>
        </pc:sldMkLst>
        <pc:spChg chg="add del">
          <ac:chgData name="Ali Tootoonchi" userId="S::atootoon@stevens.edu::b4c4237d-c5ec-42d9-ac75-9c3e0d3155ad" providerId="AD" clId="Web-{9FE355FF-2865-42E3-842C-644C05FAE752}" dt="2020-12-11T19:59:36.901" v="39"/>
          <ac:spMkLst>
            <pc:docMk/>
            <pc:sldMk cId="2062563691" sldId="265"/>
            <ac:spMk id="38" creationId="{9228552E-C8B1-4A80-8448-0787CE0FC704}"/>
          </ac:spMkLst>
        </pc:spChg>
        <pc:graphicFrameChg chg="mod ord">
          <ac:chgData name="Ali Tootoonchi" userId="S::atootoon@stevens.edu::b4c4237d-c5ec-42d9-ac75-9c3e0d3155ad" providerId="AD" clId="Web-{9FE355FF-2865-42E3-842C-644C05FAE752}" dt="2020-12-11T19:59:36.901" v="39"/>
          <ac:graphicFrameMkLst>
            <pc:docMk/>
            <pc:sldMk cId="2062563691" sldId="265"/>
            <ac:graphicFrameMk id="33" creationId="{2A53B294-A61B-469D-ABF9-2F31C82DA22B}"/>
          </ac:graphicFrameMkLst>
        </pc:graphicFrameChg>
      </pc:sldChg>
      <pc:sldChg chg="addSp delSp modSp mod modClrScheme delDesignElem chgLayout">
        <pc:chgData name="Ali Tootoonchi" userId="S::atootoon@stevens.edu::b4c4237d-c5ec-42d9-ac75-9c3e0d3155ad" providerId="AD" clId="Web-{9FE355FF-2865-42E3-842C-644C05FAE752}" dt="2020-12-11T19:59:36.901" v="39"/>
        <pc:sldMkLst>
          <pc:docMk/>
          <pc:sldMk cId="3105511097" sldId="266"/>
        </pc:sldMkLst>
        <pc:spChg chg="mod ord">
          <ac:chgData name="Ali Tootoonchi" userId="S::atootoon@stevens.edu::b4c4237d-c5ec-42d9-ac75-9c3e0d3155ad" providerId="AD" clId="Web-{9FE355FF-2865-42E3-842C-644C05FAE752}" dt="2020-12-11T19:59:36.901" v="39"/>
          <ac:spMkLst>
            <pc:docMk/>
            <pc:sldMk cId="3105511097" sldId="266"/>
            <ac:spMk id="2" creationId="{FE3B5282-C77C-435D-B0E5-7BBE52C7CA80}"/>
          </ac:spMkLst>
        </pc:spChg>
        <pc:spChg chg="add del">
          <ac:chgData name="Ali Tootoonchi" userId="S::atootoon@stevens.edu::b4c4237d-c5ec-42d9-ac75-9c3e0d3155ad" providerId="AD" clId="Web-{9FE355FF-2865-42E3-842C-644C05FAE752}" dt="2020-12-11T19:59:36.901" v="39"/>
          <ac:spMkLst>
            <pc:docMk/>
            <pc:sldMk cId="3105511097" sldId="266"/>
            <ac:spMk id="131" creationId="{95023A33-56DF-491A-AC86-C91A560AE75A}"/>
          </ac:spMkLst>
        </pc:spChg>
      </pc:sldChg>
      <pc:sldChg chg="addSp delSp modSp mod modClrScheme delDesignElem chgLayout">
        <pc:chgData name="Ali Tootoonchi" userId="S::atootoon@stevens.edu::b4c4237d-c5ec-42d9-ac75-9c3e0d3155ad" providerId="AD" clId="Web-{9FE355FF-2865-42E3-842C-644C05FAE752}" dt="2020-12-11T19:59:36.901" v="39"/>
        <pc:sldMkLst>
          <pc:docMk/>
          <pc:sldMk cId="1406568207" sldId="267"/>
        </pc:sldMkLst>
        <pc:spChg chg="mod ord">
          <ac:chgData name="Ali Tootoonchi" userId="S::atootoon@stevens.edu::b4c4237d-c5ec-42d9-ac75-9c3e0d3155ad" providerId="AD" clId="Web-{9FE355FF-2865-42E3-842C-644C05FAE752}" dt="2020-12-11T19:59:36.901" v="39"/>
          <ac:spMkLst>
            <pc:docMk/>
            <pc:sldMk cId="1406568207" sldId="267"/>
            <ac:spMk id="3" creationId="{C2722319-6383-4285-B4C9-607450428F0A}"/>
          </ac:spMkLst>
        </pc:spChg>
        <pc:spChg chg="add del">
          <ac:chgData name="Ali Tootoonchi" userId="S::atootoon@stevens.edu::b4c4237d-c5ec-42d9-ac75-9c3e0d3155ad" providerId="AD" clId="Web-{9FE355FF-2865-42E3-842C-644C05FAE752}" dt="2020-12-11T19:59:36.901" v="39"/>
          <ac:spMkLst>
            <pc:docMk/>
            <pc:sldMk cId="1406568207" sldId="267"/>
            <ac:spMk id="18" creationId="{EA67B5B4-3A24-436E-B663-1B2EBFF8A0CD}"/>
          </ac:spMkLst>
        </pc:spChg>
        <pc:spChg chg="add del">
          <ac:chgData name="Ali Tootoonchi" userId="S::atootoon@stevens.edu::b4c4237d-c5ec-42d9-ac75-9c3e0d3155ad" providerId="AD" clId="Web-{9FE355FF-2865-42E3-842C-644C05FAE752}" dt="2020-12-11T19:59:36.901" v="39"/>
          <ac:spMkLst>
            <pc:docMk/>
            <pc:sldMk cId="1406568207" sldId="267"/>
            <ac:spMk id="19" creationId="{987FDF89-C993-41F4-A1B8-DBAFF16008A9}"/>
          </ac:spMkLst>
        </pc:spChg>
        <pc:spChg chg="add del">
          <ac:chgData name="Ali Tootoonchi" userId="S::atootoon@stevens.edu::b4c4237d-c5ec-42d9-ac75-9c3e0d3155ad" providerId="AD" clId="Web-{9FE355FF-2865-42E3-842C-644C05FAE752}" dt="2020-12-11T19:59:36.901" v="39"/>
          <ac:spMkLst>
            <pc:docMk/>
            <pc:sldMk cId="1406568207" sldId="267"/>
            <ac:spMk id="20" creationId="{64E585EA-75FD-4025-8270-F66A58A15CDA}"/>
          </ac:spMkLst>
        </pc:spChg>
      </pc:sldChg>
      <pc:sldChg chg="modSp mod modClrScheme chgLayout">
        <pc:chgData name="Ali Tootoonchi" userId="S::atootoon@stevens.edu::b4c4237d-c5ec-42d9-ac75-9c3e0d3155ad" providerId="AD" clId="Web-{9FE355FF-2865-42E3-842C-644C05FAE752}" dt="2020-12-11T19:59:36.901" v="39"/>
        <pc:sldMkLst>
          <pc:docMk/>
          <pc:sldMk cId="2981326767" sldId="268"/>
        </pc:sldMkLst>
        <pc:spChg chg="mod ord">
          <ac:chgData name="Ali Tootoonchi" userId="S::atootoon@stevens.edu::b4c4237d-c5ec-42d9-ac75-9c3e0d3155ad" providerId="AD" clId="Web-{9FE355FF-2865-42E3-842C-644C05FAE752}" dt="2020-12-11T19:59:36.901" v="39"/>
          <ac:spMkLst>
            <pc:docMk/>
            <pc:sldMk cId="2981326767" sldId="268"/>
            <ac:spMk id="2" creationId="{33206344-2497-49E4-A57C-BB729BDE6724}"/>
          </ac:spMkLst>
        </pc:spChg>
        <pc:spChg chg="mod ord">
          <ac:chgData name="Ali Tootoonchi" userId="S::atootoon@stevens.edu::b4c4237d-c5ec-42d9-ac75-9c3e0d3155ad" providerId="AD" clId="Web-{9FE355FF-2865-42E3-842C-644C05FAE752}" dt="2020-12-11T19:59:36.901" v="39"/>
          <ac:spMkLst>
            <pc:docMk/>
            <pc:sldMk cId="2981326767" sldId="268"/>
            <ac:spMk id="3" creationId="{1D0A22CC-1C99-4F3F-B5D7-12F9005CD040}"/>
          </ac:spMkLst>
        </pc:spChg>
      </pc:sldChg>
      <pc:sldChg chg="modSp mod modClrScheme chgLayout">
        <pc:chgData name="Ali Tootoonchi" userId="S::atootoon@stevens.edu::b4c4237d-c5ec-42d9-ac75-9c3e0d3155ad" providerId="AD" clId="Web-{9FE355FF-2865-42E3-842C-644C05FAE752}" dt="2020-12-11T19:59:36.901" v="39"/>
        <pc:sldMkLst>
          <pc:docMk/>
          <pc:sldMk cId="764973262" sldId="269"/>
        </pc:sldMkLst>
        <pc:spChg chg="mod ord">
          <ac:chgData name="Ali Tootoonchi" userId="S::atootoon@stevens.edu::b4c4237d-c5ec-42d9-ac75-9c3e0d3155ad" providerId="AD" clId="Web-{9FE355FF-2865-42E3-842C-644C05FAE752}" dt="2020-12-11T19:59:36.901" v="39"/>
          <ac:spMkLst>
            <pc:docMk/>
            <pc:sldMk cId="764973262" sldId="269"/>
            <ac:spMk id="2" creationId="{669E2322-18D3-409E-B8B0-4A3178A6B122}"/>
          </ac:spMkLst>
        </pc:spChg>
        <pc:graphicFrameChg chg="mod ord">
          <ac:chgData name="Ali Tootoonchi" userId="S::atootoon@stevens.edu::b4c4237d-c5ec-42d9-ac75-9c3e0d3155ad" providerId="AD" clId="Web-{9FE355FF-2865-42E3-842C-644C05FAE752}" dt="2020-12-11T19:59:36.901" v="39"/>
          <ac:graphicFrameMkLst>
            <pc:docMk/>
            <pc:sldMk cId="764973262" sldId="269"/>
            <ac:graphicFrameMk id="21" creationId="{5F84357B-18F6-4EC6-9EAC-F8DDACE0E9E5}"/>
          </ac:graphicFrameMkLst>
        </pc:graphicFrameChg>
      </pc:sldChg>
      <pc:sldChg chg="modSp mod modClrScheme chgLayout">
        <pc:chgData name="Ali Tootoonchi" userId="S::atootoon@stevens.edu::b4c4237d-c5ec-42d9-ac75-9c3e0d3155ad" providerId="AD" clId="Web-{9FE355FF-2865-42E3-842C-644C05FAE752}" dt="2020-12-11T19:59:36.901" v="39"/>
        <pc:sldMkLst>
          <pc:docMk/>
          <pc:sldMk cId="1785096368" sldId="270"/>
        </pc:sldMkLst>
        <pc:spChg chg="mod ord">
          <ac:chgData name="Ali Tootoonchi" userId="S::atootoon@stevens.edu::b4c4237d-c5ec-42d9-ac75-9c3e0d3155ad" providerId="AD" clId="Web-{9FE355FF-2865-42E3-842C-644C05FAE752}" dt="2020-12-11T19:59:36.901" v="39"/>
          <ac:spMkLst>
            <pc:docMk/>
            <pc:sldMk cId="1785096368" sldId="270"/>
            <ac:spMk id="2" creationId="{59234D88-FD76-4AFF-BB33-B8C63F9F66F9}"/>
          </ac:spMkLst>
        </pc:spChg>
        <pc:spChg chg="mod ord">
          <ac:chgData name="Ali Tootoonchi" userId="S::atootoon@stevens.edu::b4c4237d-c5ec-42d9-ac75-9c3e0d3155ad" providerId="AD" clId="Web-{9FE355FF-2865-42E3-842C-644C05FAE752}" dt="2020-12-11T19:59:36.901" v="39"/>
          <ac:spMkLst>
            <pc:docMk/>
            <pc:sldMk cId="1785096368" sldId="270"/>
            <ac:spMk id="3" creationId="{DC559E34-E388-4199-8DB6-53CE36D6B2AE}"/>
          </ac:spMkLst>
        </pc:spChg>
      </pc:sldChg>
      <pc:sldChg chg="addSp delSp modSp mod modClrScheme delDesignElem chgLayout">
        <pc:chgData name="Ali Tootoonchi" userId="S::atootoon@stevens.edu::b4c4237d-c5ec-42d9-ac75-9c3e0d3155ad" providerId="AD" clId="Web-{9FE355FF-2865-42E3-842C-644C05FAE752}" dt="2020-12-11T19:59:36.901" v="39"/>
        <pc:sldMkLst>
          <pc:docMk/>
          <pc:sldMk cId="1210195335" sldId="271"/>
        </pc:sldMkLst>
        <pc:spChg chg="mod ord">
          <ac:chgData name="Ali Tootoonchi" userId="S::atootoon@stevens.edu::b4c4237d-c5ec-42d9-ac75-9c3e0d3155ad" providerId="AD" clId="Web-{9FE355FF-2865-42E3-842C-644C05FAE752}" dt="2020-12-11T19:59:36.901" v="39"/>
          <ac:spMkLst>
            <pc:docMk/>
            <pc:sldMk cId="1210195335" sldId="271"/>
            <ac:spMk id="3" creationId="{E9CDC66E-34F2-4225-ABAE-4FAE1971798B}"/>
          </ac:spMkLst>
        </pc:spChg>
        <pc:spChg chg="add del">
          <ac:chgData name="Ali Tootoonchi" userId="S::atootoon@stevens.edu::b4c4237d-c5ec-42d9-ac75-9c3e0d3155ad" providerId="AD" clId="Web-{9FE355FF-2865-42E3-842C-644C05FAE752}" dt="2020-12-11T19:59:36.901" v="39"/>
          <ac:spMkLst>
            <pc:docMk/>
            <pc:sldMk cId="1210195335" sldId="271"/>
            <ac:spMk id="8" creationId="{5A0118C5-4F8D-4CF4-BADD-53FEACC6C42A}"/>
          </ac:spMkLst>
        </pc:spChg>
        <pc:grpChg chg="add del">
          <ac:chgData name="Ali Tootoonchi" userId="S::atootoon@stevens.edu::b4c4237d-c5ec-42d9-ac75-9c3e0d3155ad" providerId="AD" clId="Web-{9FE355FF-2865-42E3-842C-644C05FAE752}" dt="2020-12-11T19:59:36.901" v="39"/>
          <ac:grpSpMkLst>
            <pc:docMk/>
            <pc:sldMk cId="1210195335" sldId="271"/>
            <ac:grpSpMk id="10" creationId="{B894EFA8-F425-4D19-A94B-445388B31E20}"/>
          </ac:grpSpMkLst>
        </pc:grpChg>
        <pc:grpChg chg="add del">
          <ac:chgData name="Ali Tootoonchi" userId="S::atootoon@stevens.edu::b4c4237d-c5ec-42d9-ac75-9c3e0d3155ad" providerId="AD" clId="Web-{9FE355FF-2865-42E3-842C-644C05FAE752}" dt="2020-12-11T19:59:36.901" v="39"/>
          <ac:grpSpMkLst>
            <pc:docMk/>
            <pc:sldMk cId="1210195335" sldId="271"/>
            <ac:grpSpMk id="14" creationId="{582A903B-6B78-4F0A-B7C9-3D80499020B8}"/>
          </ac:grpSpMkLst>
        </pc:grpChg>
      </pc:sldChg>
      <pc:sldChg chg="addSp delSp modSp mod modClrScheme delDesignElem chgLayout">
        <pc:chgData name="Ali Tootoonchi" userId="S::atootoon@stevens.edu::b4c4237d-c5ec-42d9-ac75-9c3e0d3155ad" providerId="AD" clId="Web-{9FE355FF-2865-42E3-842C-644C05FAE752}" dt="2020-12-11T19:59:36.901" v="39"/>
        <pc:sldMkLst>
          <pc:docMk/>
          <pc:sldMk cId="1769263837" sldId="272"/>
        </pc:sldMkLst>
        <pc:spChg chg="mod ord">
          <ac:chgData name="Ali Tootoonchi" userId="S::atootoon@stevens.edu::b4c4237d-c5ec-42d9-ac75-9c3e0d3155ad" providerId="AD" clId="Web-{9FE355FF-2865-42E3-842C-644C05FAE752}" dt="2020-12-11T19:59:36.901" v="39"/>
          <ac:spMkLst>
            <pc:docMk/>
            <pc:sldMk cId="1769263837" sldId="272"/>
            <ac:spMk id="2" creationId="{2EBCD47D-901D-45E4-8AE6-2A42E8456101}"/>
          </ac:spMkLst>
        </pc:spChg>
        <pc:spChg chg="add del">
          <ac:chgData name="Ali Tootoonchi" userId="S::atootoon@stevens.edu::b4c4237d-c5ec-42d9-ac75-9c3e0d3155ad" providerId="AD" clId="Web-{9FE355FF-2865-42E3-842C-644C05FAE752}" dt="2020-12-11T19:59:36.901" v="39"/>
          <ac:spMkLst>
            <pc:docMk/>
            <pc:sldMk cId="1769263837" sldId="272"/>
            <ac:spMk id="11" creationId="{6C4028FD-8BAA-4A19-BFDE-594D991B7552}"/>
          </ac:spMkLst>
        </pc:spChg>
        <pc:graphicFrameChg chg="mod ord">
          <ac:chgData name="Ali Tootoonchi" userId="S::atootoon@stevens.edu::b4c4237d-c5ec-42d9-ac75-9c3e0d3155ad" providerId="AD" clId="Web-{9FE355FF-2865-42E3-842C-644C05FAE752}" dt="2020-12-11T19:59:36.901" v="39"/>
          <ac:graphicFrameMkLst>
            <pc:docMk/>
            <pc:sldMk cId="1769263837" sldId="272"/>
            <ac:graphicFrameMk id="8" creationId="{B7155101-F801-4509-864A-774C41F73693}"/>
          </ac:graphicFrameMkLst>
        </pc:graphicFrameChg>
      </pc:sldChg>
      <pc:sldChg chg="addSp delSp modSp mod modClrScheme delDesignElem chgLayout">
        <pc:chgData name="Ali Tootoonchi" userId="S::atootoon@stevens.edu::b4c4237d-c5ec-42d9-ac75-9c3e0d3155ad" providerId="AD" clId="Web-{9FE355FF-2865-42E3-842C-644C05FAE752}" dt="2020-12-11T19:59:36.901" v="39"/>
        <pc:sldMkLst>
          <pc:docMk/>
          <pc:sldMk cId="1240706001" sldId="273"/>
        </pc:sldMkLst>
        <pc:spChg chg="mod ord">
          <ac:chgData name="Ali Tootoonchi" userId="S::atootoon@stevens.edu::b4c4237d-c5ec-42d9-ac75-9c3e0d3155ad" providerId="AD" clId="Web-{9FE355FF-2865-42E3-842C-644C05FAE752}" dt="2020-12-11T19:59:36.901" v="39"/>
          <ac:spMkLst>
            <pc:docMk/>
            <pc:sldMk cId="1240706001" sldId="273"/>
            <ac:spMk id="2" creationId="{68925D51-E5B2-4DA8-B1FA-660B80404D8B}"/>
          </ac:spMkLst>
        </pc:spChg>
        <pc:spChg chg="mod ord">
          <ac:chgData name="Ali Tootoonchi" userId="S::atootoon@stevens.edu::b4c4237d-c5ec-42d9-ac75-9c3e0d3155ad" providerId="AD" clId="Web-{9FE355FF-2865-42E3-842C-644C05FAE752}" dt="2020-12-11T19:59:36.901" v="39"/>
          <ac:spMkLst>
            <pc:docMk/>
            <pc:sldMk cId="1240706001" sldId="273"/>
            <ac:spMk id="3" creationId="{0E1DE30D-7332-4C72-BBE7-D0D37CEAA78F}"/>
          </ac:spMkLst>
        </pc:spChg>
        <pc:spChg chg="add del">
          <ac:chgData name="Ali Tootoonchi" userId="S::atootoon@stevens.edu::b4c4237d-c5ec-42d9-ac75-9c3e0d3155ad" providerId="AD" clId="Web-{9FE355FF-2865-42E3-842C-644C05FAE752}" dt="2020-12-11T19:59:36.901" v="39"/>
          <ac:spMkLst>
            <pc:docMk/>
            <pc:sldMk cId="1240706001" sldId="273"/>
            <ac:spMk id="8" creationId="{B95B9BA8-1D69-4796-85F5-B6D0BD52354B}"/>
          </ac:spMkLst>
        </pc:spChg>
        <pc:grpChg chg="add del">
          <ac:chgData name="Ali Tootoonchi" userId="S::atootoon@stevens.edu::b4c4237d-c5ec-42d9-ac75-9c3e0d3155ad" providerId="AD" clId="Web-{9FE355FF-2865-42E3-842C-644C05FAE752}" dt="2020-12-11T19:59:36.901" v="39"/>
          <ac:grpSpMkLst>
            <pc:docMk/>
            <pc:sldMk cId="1240706001" sldId="273"/>
            <ac:grpSpMk id="10" creationId="{5F892E19-92E7-4BB2-8C3F-DBDFE8D9D324}"/>
          </ac:grpSpMkLst>
        </pc:grpChg>
      </pc:sldChg>
      <pc:sldChg chg="addSp delSp modSp mod modClrScheme delDesignElem chgLayout">
        <pc:chgData name="Ali Tootoonchi" userId="S::atootoon@stevens.edu::b4c4237d-c5ec-42d9-ac75-9c3e0d3155ad" providerId="AD" clId="Web-{9FE355FF-2865-42E3-842C-644C05FAE752}" dt="2020-12-11T19:59:36.901" v="39"/>
        <pc:sldMkLst>
          <pc:docMk/>
          <pc:sldMk cId="1780780482" sldId="274"/>
        </pc:sldMkLst>
        <pc:spChg chg="mod ord">
          <ac:chgData name="Ali Tootoonchi" userId="S::atootoon@stevens.edu::b4c4237d-c5ec-42d9-ac75-9c3e0d3155ad" providerId="AD" clId="Web-{9FE355FF-2865-42E3-842C-644C05FAE752}" dt="2020-12-11T19:59:36.901" v="39"/>
          <ac:spMkLst>
            <pc:docMk/>
            <pc:sldMk cId="1780780482" sldId="274"/>
            <ac:spMk id="2" creationId="{3EFFE18E-9530-43BE-B168-37B097ED2BB7}"/>
          </ac:spMkLst>
        </pc:spChg>
        <pc:spChg chg="mod ord">
          <ac:chgData name="Ali Tootoonchi" userId="S::atootoon@stevens.edu::b4c4237d-c5ec-42d9-ac75-9c3e0d3155ad" providerId="AD" clId="Web-{9FE355FF-2865-42E3-842C-644C05FAE752}" dt="2020-12-11T19:59:36.901" v="39"/>
          <ac:spMkLst>
            <pc:docMk/>
            <pc:sldMk cId="1780780482" sldId="274"/>
            <ac:spMk id="3" creationId="{E262036D-42AA-45A5-8C21-E3F3FD9A2502}"/>
          </ac:spMkLst>
        </pc:spChg>
        <pc:spChg chg="add del">
          <ac:chgData name="Ali Tootoonchi" userId="S::atootoon@stevens.edu::b4c4237d-c5ec-42d9-ac75-9c3e0d3155ad" providerId="AD" clId="Web-{9FE355FF-2865-42E3-842C-644C05FAE752}" dt="2020-12-11T19:59:36.901" v="39"/>
          <ac:spMkLst>
            <pc:docMk/>
            <pc:sldMk cId="1780780482" sldId="274"/>
            <ac:spMk id="8" creationId="{B95B9BA8-1D69-4796-85F5-B6D0BD52354B}"/>
          </ac:spMkLst>
        </pc:spChg>
        <pc:grpChg chg="add del">
          <ac:chgData name="Ali Tootoonchi" userId="S::atootoon@stevens.edu::b4c4237d-c5ec-42d9-ac75-9c3e0d3155ad" providerId="AD" clId="Web-{9FE355FF-2865-42E3-842C-644C05FAE752}" dt="2020-12-11T19:59:36.901" v="39"/>
          <ac:grpSpMkLst>
            <pc:docMk/>
            <pc:sldMk cId="1780780482" sldId="274"/>
            <ac:grpSpMk id="10" creationId="{5F892E19-92E7-4BB2-8C3F-DBDFE8D9D324}"/>
          </ac:grpSpMkLst>
        </pc:grpChg>
      </pc:sldChg>
      <pc:sldChg chg="addSp delSp mod modClrScheme delDesignElem chgLayout">
        <pc:chgData name="Ali Tootoonchi" userId="S::atootoon@stevens.edu::b4c4237d-c5ec-42d9-ac75-9c3e0d3155ad" providerId="AD" clId="Web-{9FE355FF-2865-42E3-842C-644C05FAE752}" dt="2020-12-11T19:59:36.901" v="39"/>
        <pc:sldMkLst>
          <pc:docMk/>
          <pc:sldMk cId="2652295189" sldId="275"/>
        </pc:sldMkLst>
        <pc:spChg chg="add del">
          <ac:chgData name="Ali Tootoonchi" userId="S::atootoon@stevens.edu::b4c4237d-c5ec-42d9-ac75-9c3e0d3155ad" providerId="AD" clId="Web-{9FE355FF-2865-42E3-842C-644C05FAE752}" dt="2020-12-11T19:59:36.901" v="39"/>
          <ac:spMkLst>
            <pc:docMk/>
            <pc:sldMk cId="2652295189" sldId="275"/>
            <ac:spMk id="5" creationId="{F3060C83-F051-4F0E-ABAD-AA0DFC48B218}"/>
          </ac:spMkLst>
        </pc:spChg>
        <pc:spChg chg="add del">
          <ac:chgData name="Ali Tootoonchi" userId="S::atootoon@stevens.edu::b4c4237d-c5ec-42d9-ac75-9c3e0d3155ad" providerId="AD" clId="Web-{9FE355FF-2865-42E3-842C-644C05FAE752}" dt="2020-12-11T19:59:36.901" v="39"/>
          <ac:spMkLst>
            <pc:docMk/>
            <pc:sldMk cId="2652295189" sldId="275"/>
            <ac:spMk id="10" creationId="{83C98ABE-055B-441F-B07E-44F97F083C39}"/>
          </ac:spMkLst>
        </pc:spChg>
        <pc:spChg chg="add del">
          <ac:chgData name="Ali Tootoonchi" userId="S::atootoon@stevens.edu::b4c4237d-c5ec-42d9-ac75-9c3e0d3155ad" providerId="AD" clId="Web-{9FE355FF-2865-42E3-842C-644C05FAE752}" dt="2020-12-11T19:59:36.901" v="39"/>
          <ac:spMkLst>
            <pc:docMk/>
            <pc:sldMk cId="2652295189" sldId="275"/>
            <ac:spMk id="12" creationId="{29FDB030-9B49-4CED-8CCD-4D99382388AC}"/>
          </ac:spMkLst>
        </pc:spChg>
        <pc:spChg chg="add del">
          <ac:chgData name="Ali Tootoonchi" userId="S::atootoon@stevens.edu::b4c4237d-c5ec-42d9-ac75-9c3e0d3155ad" providerId="AD" clId="Web-{9FE355FF-2865-42E3-842C-644C05FAE752}" dt="2020-12-11T19:59:36.901" v="39"/>
          <ac:spMkLst>
            <pc:docMk/>
            <pc:sldMk cId="2652295189" sldId="275"/>
            <ac:spMk id="14" creationId="{3783CA14-24A1-485C-8B30-D6A5D87987AD}"/>
          </ac:spMkLst>
        </pc:spChg>
        <pc:spChg chg="add del">
          <ac:chgData name="Ali Tootoonchi" userId="S::atootoon@stevens.edu::b4c4237d-c5ec-42d9-ac75-9c3e0d3155ad" providerId="AD" clId="Web-{9FE355FF-2865-42E3-842C-644C05FAE752}" dt="2020-12-11T19:59:36.901" v="39"/>
          <ac:spMkLst>
            <pc:docMk/>
            <pc:sldMk cId="2652295189" sldId="275"/>
            <ac:spMk id="16" creationId="{9A97C86A-04D6-40F7-AE84-31AB43E6A846}"/>
          </ac:spMkLst>
        </pc:spChg>
        <pc:spChg chg="add del">
          <ac:chgData name="Ali Tootoonchi" userId="S::atootoon@stevens.edu::b4c4237d-c5ec-42d9-ac75-9c3e0d3155ad" providerId="AD" clId="Web-{9FE355FF-2865-42E3-842C-644C05FAE752}" dt="2020-12-11T19:59:36.901" v="39"/>
          <ac:spMkLst>
            <pc:docMk/>
            <pc:sldMk cId="2652295189" sldId="275"/>
            <ac:spMk id="18" creationId="{FF9F2414-84E8-453E-B1F3-389FDE8192D9}"/>
          </ac:spMkLst>
        </pc:spChg>
        <pc:spChg chg="add del">
          <ac:chgData name="Ali Tootoonchi" userId="S::atootoon@stevens.edu::b4c4237d-c5ec-42d9-ac75-9c3e0d3155ad" providerId="AD" clId="Web-{9FE355FF-2865-42E3-842C-644C05FAE752}" dt="2020-12-11T19:59:36.901" v="39"/>
          <ac:spMkLst>
            <pc:docMk/>
            <pc:sldMk cId="2652295189" sldId="275"/>
            <ac:spMk id="20" creationId="{3ECA69A1-7536-43AC-85EF-C7106179F5ED}"/>
          </ac:spMkLst>
        </pc:spChg>
      </pc:sldChg>
      <pc:sldChg chg="addSp delSp modSp new mod modClrScheme chgLayout">
        <pc:chgData name="Ali Tootoonchi" userId="S::atootoon@stevens.edu::b4c4237d-c5ec-42d9-ac75-9c3e0d3155ad" providerId="AD" clId="Web-{9FE355FF-2865-42E3-842C-644C05FAE752}" dt="2020-12-11T20:00:46.591" v="43" actId="14100"/>
        <pc:sldMkLst>
          <pc:docMk/>
          <pc:sldMk cId="3441898947" sldId="276"/>
        </pc:sldMkLst>
        <pc:spChg chg="mod ord">
          <ac:chgData name="Ali Tootoonchi" userId="S::atootoon@stevens.edu::b4c4237d-c5ec-42d9-ac75-9c3e0d3155ad" providerId="AD" clId="Web-{9FE355FF-2865-42E3-842C-644C05FAE752}" dt="2020-12-11T19:59:36.901" v="39"/>
          <ac:spMkLst>
            <pc:docMk/>
            <pc:sldMk cId="3441898947" sldId="276"/>
            <ac:spMk id="2" creationId="{EA595E96-5D00-4926-9BC8-A8435C724187}"/>
          </ac:spMkLst>
        </pc:spChg>
        <pc:spChg chg="del">
          <ac:chgData name="Ali Tootoonchi" userId="S::atootoon@stevens.edu::b4c4237d-c5ec-42d9-ac75-9c3e0d3155ad" providerId="AD" clId="Web-{9FE355FF-2865-42E3-842C-644C05FAE752}" dt="2020-12-11T19:56:39.459" v="12"/>
          <ac:spMkLst>
            <pc:docMk/>
            <pc:sldMk cId="3441898947" sldId="276"/>
            <ac:spMk id="3" creationId="{F992796E-06A3-48BC-95AC-FF2B152A207D}"/>
          </ac:spMkLst>
        </pc:spChg>
        <pc:picChg chg="add mod ord">
          <ac:chgData name="Ali Tootoonchi" userId="S::atootoon@stevens.edu::b4c4237d-c5ec-42d9-ac75-9c3e0d3155ad" providerId="AD" clId="Web-{9FE355FF-2865-42E3-842C-644C05FAE752}" dt="2020-12-11T19:59:36.901" v="39"/>
          <ac:picMkLst>
            <pc:docMk/>
            <pc:sldMk cId="3441898947" sldId="276"/>
            <ac:picMk id="4" creationId="{275D10F6-5C46-41A7-AF5A-27AA59BBB980}"/>
          </ac:picMkLst>
        </pc:picChg>
        <pc:picChg chg="add mod">
          <ac:chgData name="Ali Tootoonchi" userId="S::atootoon@stevens.edu::b4c4237d-c5ec-42d9-ac75-9c3e0d3155ad" providerId="AD" clId="Web-{9FE355FF-2865-42E3-842C-644C05FAE752}" dt="2020-12-11T19:57:53.899" v="29" actId="1076"/>
          <ac:picMkLst>
            <pc:docMk/>
            <pc:sldMk cId="3441898947" sldId="276"/>
            <ac:picMk id="5" creationId="{92A7F411-60FE-4547-B32F-97C47AC55AE4}"/>
          </ac:picMkLst>
        </pc:picChg>
        <pc:picChg chg="add mod">
          <ac:chgData name="Ali Tootoonchi" userId="S::atootoon@stevens.edu::b4c4237d-c5ec-42d9-ac75-9c3e0d3155ad" providerId="AD" clId="Web-{9FE355FF-2865-42E3-842C-644C05FAE752}" dt="2020-12-11T20:00:46.591" v="43" actId="14100"/>
          <ac:picMkLst>
            <pc:docMk/>
            <pc:sldMk cId="3441898947" sldId="276"/>
            <ac:picMk id="6" creationId="{BA37137E-6E40-4AF3-A02B-4301790CC9AF}"/>
          </ac:picMkLst>
        </pc:picChg>
      </pc:sldChg>
      <pc:sldMasterChg chg="add del addSldLayout delSldLayout">
        <pc:chgData name="Ali Tootoonchi" userId="S::atootoon@stevens.edu::b4c4237d-c5ec-42d9-ac75-9c3e0d3155ad" providerId="AD" clId="Web-{9FE355FF-2865-42E3-842C-644C05FAE752}" dt="2020-12-11T19:59:36.901" v="39"/>
        <pc:sldMasterMkLst>
          <pc:docMk/>
          <pc:sldMasterMk cId="483821538" sldId="2147483648"/>
        </pc:sldMasterMkLst>
        <pc:sldLayoutChg chg="add del">
          <pc:chgData name="Ali Tootoonchi" userId="S::atootoon@stevens.edu::b4c4237d-c5ec-42d9-ac75-9c3e0d3155ad" providerId="AD" clId="Web-{9FE355FF-2865-42E3-842C-644C05FAE752}" dt="2020-12-11T19:59:36.901" v="39"/>
          <pc:sldLayoutMkLst>
            <pc:docMk/>
            <pc:sldMasterMk cId="483821538" sldId="2147483648"/>
            <pc:sldLayoutMk cId="4049334201" sldId="2147483649"/>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635245085" sldId="2147483650"/>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1031682598" sldId="2147483651"/>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3901769002" sldId="2147483652"/>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1244879899" sldId="2147483653"/>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2392271062" sldId="2147483654"/>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647353973" sldId="2147483655"/>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903603754" sldId="2147483656"/>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3664470586" sldId="2147483657"/>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1691407919" sldId="2147483658"/>
          </pc:sldLayoutMkLst>
        </pc:sldLayoutChg>
        <pc:sldLayoutChg chg="add del">
          <pc:chgData name="Ali Tootoonchi" userId="S::atootoon@stevens.edu::b4c4237d-c5ec-42d9-ac75-9c3e0d3155ad" providerId="AD" clId="Web-{9FE355FF-2865-42E3-842C-644C05FAE752}" dt="2020-12-11T19:59:36.901" v="39"/>
          <pc:sldLayoutMkLst>
            <pc:docMk/>
            <pc:sldMasterMk cId="483821538" sldId="2147483648"/>
            <pc:sldLayoutMk cId="993875883" sldId="2147483659"/>
          </pc:sldLayoutMkLst>
        </pc:sldLayoutChg>
      </pc:sldMasterChg>
      <pc:sldMasterChg chg="add del addSldLayout delSldLayout modSldLayout">
        <pc:chgData name="Ali Tootoonchi" userId="S::atootoon@stevens.edu::b4c4237d-c5ec-42d9-ac75-9c3e0d3155ad" providerId="AD" clId="Web-{9FE355FF-2865-42E3-842C-644C05FAE752}" dt="2020-12-11T19:59:36.901" v="39"/>
        <pc:sldMasterMkLst>
          <pc:docMk/>
          <pc:sldMasterMk cId="2817976240" sldId="2147483660"/>
        </pc:sldMasterMkLst>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429938705" sldId="2147483661"/>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4148657808" sldId="2147483662"/>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4208539865" sldId="2147483663"/>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3267928384" sldId="2147483664"/>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2632655907" sldId="2147483665"/>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74682644" sldId="2147483666"/>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773900660" sldId="2147483667"/>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2627425350" sldId="2147483668"/>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2306348800" sldId="2147483669"/>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2174495139" sldId="2147483670"/>
          </pc:sldLayoutMkLst>
        </pc:sldLayoutChg>
        <pc:sldLayoutChg chg="add del mod replId">
          <pc:chgData name="Ali Tootoonchi" userId="S::atootoon@stevens.edu::b4c4237d-c5ec-42d9-ac75-9c3e0d3155ad" providerId="AD" clId="Web-{9FE355FF-2865-42E3-842C-644C05FAE752}" dt="2020-12-11T19:59:36.901" v="39"/>
          <pc:sldLayoutMkLst>
            <pc:docMk/>
            <pc:sldMasterMk cId="2817976240" sldId="2147483660"/>
            <pc:sldLayoutMk cId="1088901171" sldId="2147483671"/>
          </pc:sldLayoutMkLst>
        </pc:sldLayoutChg>
      </pc:sldMasterChg>
    </pc:docChg>
  </pc:docChgLst>
  <pc:docChgLst>
    <pc:chgData name="Sudipto Sen" userId="S::ssen2@stevens.edu::3fda1234-25df-4678-a828-0f725873d4a8" providerId="AD" clId="Web-{94CF1BB7-465A-CC17-13B5-7E6D1F4FC717}"/>
    <pc:docChg chg="addSld delSld modSld sldOrd">
      <pc:chgData name="Sudipto Sen" userId="S::ssen2@stevens.edu::3fda1234-25df-4678-a828-0f725873d4a8" providerId="AD" clId="Web-{94CF1BB7-465A-CC17-13B5-7E6D1F4FC717}" dt="2020-12-11T23:14:44.707" v="706" actId="20577"/>
      <pc:docMkLst>
        <pc:docMk/>
      </pc:docMkLst>
      <pc:sldChg chg="modSp del ord">
        <pc:chgData name="Sudipto Sen" userId="S::ssen2@stevens.edu::3fda1234-25df-4678-a828-0f725873d4a8" providerId="AD" clId="Web-{94CF1BB7-465A-CC17-13B5-7E6D1F4FC717}" dt="2020-12-11T21:01:03.958" v="588"/>
        <pc:sldMkLst>
          <pc:docMk/>
          <pc:sldMk cId="677019788" sldId="256"/>
        </pc:sldMkLst>
        <pc:spChg chg="mod">
          <ac:chgData name="Sudipto Sen" userId="S::ssen2@stevens.edu::3fda1234-25df-4678-a828-0f725873d4a8" providerId="AD" clId="Web-{94CF1BB7-465A-CC17-13B5-7E6D1F4FC717}" dt="2020-12-11T20:55:49.924" v="417" actId="20577"/>
          <ac:spMkLst>
            <pc:docMk/>
            <pc:sldMk cId="677019788" sldId="256"/>
            <ac:spMk id="2" creationId="{4B932974-8D9B-4F57-8C9F-BAB7400B4C97}"/>
          </ac:spMkLst>
        </pc:spChg>
      </pc:sldChg>
      <pc:sldChg chg="modSp">
        <pc:chgData name="Sudipto Sen" userId="S::ssen2@stevens.edu::3fda1234-25df-4678-a828-0f725873d4a8" providerId="AD" clId="Web-{94CF1BB7-465A-CC17-13B5-7E6D1F4FC717}" dt="2020-12-11T20:52:02.723" v="333" actId="20577"/>
        <pc:sldMkLst>
          <pc:docMk/>
          <pc:sldMk cId="3699006643" sldId="257"/>
        </pc:sldMkLst>
        <pc:spChg chg="mod">
          <ac:chgData name="Sudipto Sen" userId="S::ssen2@stevens.edu::3fda1234-25df-4678-a828-0f725873d4a8" providerId="AD" clId="Web-{94CF1BB7-465A-CC17-13B5-7E6D1F4FC717}" dt="2020-12-11T20:52:02.723" v="333" actId="20577"/>
          <ac:spMkLst>
            <pc:docMk/>
            <pc:sldMk cId="3699006643" sldId="257"/>
            <ac:spMk id="3" creationId="{6A2BC154-4117-498C-82E1-B91EAD4FEC6D}"/>
          </ac:spMkLst>
        </pc:spChg>
      </pc:sldChg>
      <pc:sldChg chg="addSp delSp modSp mod setBg setClrOvrMap">
        <pc:chgData name="Sudipto Sen" userId="S::ssen2@stevens.edu::3fda1234-25df-4678-a828-0f725873d4a8" providerId="AD" clId="Web-{94CF1BB7-465A-CC17-13B5-7E6D1F4FC717}" dt="2020-12-11T20:48:25.617" v="313"/>
        <pc:sldMkLst>
          <pc:docMk/>
          <pc:sldMk cId="1074634989" sldId="262"/>
        </pc:sldMkLst>
        <pc:spChg chg="mod">
          <ac:chgData name="Sudipto Sen" userId="S::ssen2@stevens.edu::3fda1234-25df-4678-a828-0f725873d4a8" providerId="AD" clId="Web-{94CF1BB7-465A-CC17-13B5-7E6D1F4FC717}" dt="2020-12-11T20:48:25.617" v="313"/>
          <ac:spMkLst>
            <pc:docMk/>
            <pc:sldMk cId="1074634989" sldId="262"/>
            <ac:spMk id="2" creationId="{F615EA67-FD60-4F65-9E1E-0298F5A31103}"/>
          </ac:spMkLst>
        </pc:spChg>
        <pc:spChg chg="del">
          <ac:chgData name="Sudipto Sen" userId="S::ssen2@stevens.edu::3fda1234-25df-4678-a828-0f725873d4a8" providerId="AD" clId="Web-{94CF1BB7-465A-CC17-13B5-7E6D1F4FC717}" dt="2020-12-11T20:48:25.617" v="313"/>
          <ac:spMkLst>
            <pc:docMk/>
            <pc:sldMk cId="1074634989" sldId="262"/>
            <ac:spMk id="3" creationId="{BAD89A58-CC57-4F9E-B778-59CDD57690A3}"/>
          </ac:spMkLst>
        </pc:spChg>
        <pc:spChg chg="add">
          <ac:chgData name="Sudipto Sen" userId="S::ssen2@stevens.edu::3fda1234-25df-4678-a828-0f725873d4a8" providerId="AD" clId="Web-{94CF1BB7-465A-CC17-13B5-7E6D1F4FC717}" dt="2020-12-11T20:48:25.617" v="313"/>
          <ac:spMkLst>
            <pc:docMk/>
            <pc:sldMk cId="1074634989" sldId="262"/>
            <ac:spMk id="14" creationId="{9228552E-C8B1-4A80-8448-0787CE0FC704}"/>
          </ac:spMkLst>
        </pc:spChg>
        <pc:graphicFrameChg chg="add">
          <ac:chgData name="Sudipto Sen" userId="S::ssen2@stevens.edu::3fda1234-25df-4678-a828-0f725873d4a8" providerId="AD" clId="Web-{94CF1BB7-465A-CC17-13B5-7E6D1F4FC717}" dt="2020-12-11T20:48:25.617" v="313"/>
          <ac:graphicFrameMkLst>
            <pc:docMk/>
            <pc:sldMk cId="1074634989" sldId="262"/>
            <ac:graphicFrameMk id="16" creationId="{37E2AD6B-B98F-40A8-A750-721E60CFA6C5}"/>
          </ac:graphicFrameMkLst>
        </pc:graphicFrameChg>
        <pc:picChg chg="add">
          <ac:chgData name="Sudipto Sen" userId="S::ssen2@stevens.edu::3fda1234-25df-4678-a828-0f725873d4a8" providerId="AD" clId="Web-{94CF1BB7-465A-CC17-13B5-7E6D1F4FC717}" dt="2020-12-11T20:48:25.617" v="313"/>
          <ac:picMkLst>
            <pc:docMk/>
            <pc:sldMk cId="1074634989" sldId="262"/>
            <ac:picMk id="15" creationId="{3CAF0FCD-026F-456C-9D6E-19AD035C3943}"/>
          </ac:picMkLst>
        </pc:picChg>
      </pc:sldChg>
      <pc:sldChg chg="modSp">
        <pc:chgData name="Sudipto Sen" userId="S::ssen2@stevens.edu::3fda1234-25df-4678-a828-0f725873d4a8" providerId="AD" clId="Web-{94CF1BB7-465A-CC17-13B5-7E6D1F4FC717}" dt="2020-12-11T23:13:04.046" v="698" actId="20577"/>
        <pc:sldMkLst>
          <pc:docMk/>
          <pc:sldMk cId="1406568207" sldId="267"/>
        </pc:sldMkLst>
        <pc:spChg chg="mod">
          <ac:chgData name="Sudipto Sen" userId="S::ssen2@stevens.edu::3fda1234-25df-4678-a828-0f725873d4a8" providerId="AD" clId="Web-{94CF1BB7-465A-CC17-13B5-7E6D1F4FC717}" dt="2020-12-11T23:13:04.046" v="698" actId="20577"/>
          <ac:spMkLst>
            <pc:docMk/>
            <pc:sldMk cId="1406568207" sldId="267"/>
            <ac:spMk id="3" creationId="{C2722319-6383-4285-B4C9-607450428F0A}"/>
          </ac:spMkLst>
        </pc:spChg>
      </pc:sldChg>
      <pc:sldChg chg="addSp delSp modSp mod setBg setClrOvrMap">
        <pc:chgData name="Sudipto Sen" userId="S::ssen2@stevens.edu::3fda1234-25df-4678-a828-0f725873d4a8" providerId="AD" clId="Web-{94CF1BB7-465A-CC17-13B5-7E6D1F4FC717}" dt="2020-12-11T20:48:43.774" v="314"/>
        <pc:sldMkLst>
          <pc:docMk/>
          <pc:sldMk cId="2981326767" sldId="268"/>
        </pc:sldMkLst>
        <pc:spChg chg="mod">
          <ac:chgData name="Sudipto Sen" userId="S::ssen2@stevens.edu::3fda1234-25df-4678-a828-0f725873d4a8" providerId="AD" clId="Web-{94CF1BB7-465A-CC17-13B5-7E6D1F4FC717}" dt="2020-12-11T20:48:43.774" v="314"/>
          <ac:spMkLst>
            <pc:docMk/>
            <pc:sldMk cId="2981326767" sldId="268"/>
            <ac:spMk id="2" creationId="{33206344-2497-49E4-A57C-BB729BDE6724}"/>
          </ac:spMkLst>
        </pc:spChg>
        <pc:spChg chg="del">
          <ac:chgData name="Sudipto Sen" userId="S::ssen2@stevens.edu::3fda1234-25df-4678-a828-0f725873d4a8" providerId="AD" clId="Web-{94CF1BB7-465A-CC17-13B5-7E6D1F4FC717}" dt="2020-12-11T20:48:43.774" v="314"/>
          <ac:spMkLst>
            <pc:docMk/>
            <pc:sldMk cId="2981326767" sldId="268"/>
            <ac:spMk id="3" creationId="{1D0A22CC-1C99-4F3F-B5D7-12F9005CD040}"/>
          </ac:spMkLst>
        </pc:spChg>
        <pc:spChg chg="add">
          <ac:chgData name="Sudipto Sen" userId="S::ssen2@stevens.edu::3fda1234-25df-4678-a828-0f725873d4a8" providerId="AD" clId="Web-{94CF1BB7-465A-CC17-13B5-7E6D1F4FC717}" dt="2020-12-11T20:48:43.774" v="314"/>
          <ac:spMkLst>
            <pc:docMk/>
            <pc:sldMk cId="2981326767" sldId="268"/>
            <ac:spMk id="10" creationId="{9228552E-C8B1-4A80-8448-0787CE0FC704}"/>
          </ac:spMkLst>
        </pc:spChg>
        <pc:graphicFrameChg chg="add">
          <ac:chgData name="Sudipto Sen" userId="S::ssen2@stevens.edu::3fda1234-25df-4678-a828-0f725873d4a8" providerId="AD" clId="Web-{94CF1BB7-465A-CC17-13B5-7E6D1F4FC717}" dt="2020-12-11T20:48:43.774" v="314"/>
          <ac:graphicFrameMkLst>
            <pc:docMk/>
            <pc:sldMk cId="2981326767" sldId="268"/>
            <ac:graphicFrameMk id="12" creationId="{F4854537-8819-427E-89C1-FCC9961BD1E3}"/>
          </ac:graphicFrameMkLst>
        </pc:graphicFrameChg>
        <pc:picChg chg="add">
          <ac:chgData name="Sudipto Sen" userId="S::ssen2@stevens.edu::3fda1234-25df-4678-a828-0f725873d4a8" providerId="AD" clId="Web-{94CF1BB7-465A-CC17-13B5-7E6D1F4FC717}" dt="2020-12-11T20:48:43.774" v="314"/>
          <ac:picMkLst>
            <pc:docMk/>
            <pc:sldMk cId="2981326767" sldId="268"/>
            <ac:picMk id="8" creationId="{FD501DE7-597D-445B-8BFB-56A41C9258DA}"/>
          </ac:picMkLst>
        </pc:picChg>
      </pc:sldChg>
      <pc:sldChg chg="addSp delSp modSp mod ord setBg setClrOvrMap chgLayout">
        <pc:chgData name="Sudipto Sen" userId="S::ssen2@stevens.edu::3fda1234-25df-4678-a828-0f725873d4a8" providerId="AD" clId="Web-{94CF1BB7-465A-CC17-13B5-7E6D1F4FC717}" dt="2020-12-11T21:21:08.592" v="691" actId="20577"/>
        <pc:sldMkLst>
          <pc:docMk/>
          <pc:sldMk cId="1785096368" sldId="270"/>
        </pc:sldMkLst>
        <pc:spChg chg="mod ord">
          <ac:chgData name="Sudipto Sen" userId="S::ssen2@stevens.edu::3fda1234-25df-4678-a828-0f725873d4a8" providerId="AD" clId="Web-{94CF1BB7-465A-CC17-13B5-7E6D1F4FC717}" dt="2020-12-11T21:00:42.879" v="582"/>
          <ac:spMkLst>
            <pc:docMk/>
            <pc:sldMk cId="1785096368" sldId="270"/>
            <ac:spMk id="2" creationId="{59234D88-FD76-4AFF-BB33-B8C63F9F66F9}"/>
          </ac:spMkLst>
        </pc:spChg>
        <pc:spChg chg="del mod">
          <ac:chgData name="Sudipto Sen" userId="S::ssen2@stevens.edu::3fda1234-25df-4678-a828-0f725873d4a8" providerId="AD" clId="Web-{94CF1BB7-465A-CC17-13B5-7E6D1F4FC717}" dt="2020-12-11T20:56:22.129" v="431"/>
          <ac:spMkLst>
            <pc:docMk/>
            <pc:sldMk cId="1785096368" sldId="270"/>
            <ac:spMk id="3" creationId="{DC559E34-E388-4199-8DB6-53CE36D6B2AE}"/>
          </ac:spMkLst>
        </pc:spChg>
        <pc:spChg chg="add mod ord">
          <ac:chgData name="Sudipto Sen" userId="S::ssen2@stevens.edu::3fda1234-25df-4678-a828-0f725873d4a8" providerId="AD" clId="Web-{94CF1BB7-465A-CC17-13B5-7E6D1F4FC717}" dt="2020-12-11T21:21:08.592" v="691" actId="20577"/>
          <ac:spMkLst>
            <pc:docMk/>
            <pc:sldMk cId="1785096368" sldId="270"/>
            <ac:spMk id="4" creationId="{2A290DD0-080C-4C8E-9CA0-41771BD0C40C}"/>
          </ac:spMkLst>
        </pc:spChg>
        <pc:spChg chg="add del">
          <ac:chgData name="Sudipto Sen" userId="S::ssen2@stevens.edu::3fda1234-25df-4678-a828-0f725873d4a8" providerId="AD" clId="Web-{94CF1BB7-465A-CC17-13B5-7E6D1F4FC717}" dt="2020-12-11T20:55:22.657" v="393"/>
          <ac:spMkLst>
            <pc:docMk/>
            <pc:sldMk cId="1785096368" sldId="270"/>
            <ac:spMk id="6" creationId="{C3D6EC93-F369-413E-AA67-5D4104161046}"/>
          </ac:spMkLst>
        </pc:spChg>
        <pc:spChg chg="add del">
          <ac:chgData name="Sudipto Sen" userId="S::ssen2@stevens.edu::3fda1234-25df-4678-a828-0f725873d4a8" providerId="AD" clId="Web-{94CF1BB7-465A-CC17-13B5-7E6D1F4FC717}" dt="2020-12-11T20:55:07.891" v="391"/>
          <ac:spMkLst>
            <pc:docMk/>
            <pc:sldMk cId="1785096368" sldId="270"/>
            <ac:spMk id="9" creationId="{1BF4DD63-CE83-4A2A-994E-8598C22E6FCF}"/>
          </ac:spMkLst>
        </pc:spChg>
        <pc:spChg chg="add del">
          <ac:chgData name="Sudipto Sen" userId="S::ssen2@stevens.edu::3fda1234-25df-4678-a828-0f725873d4a8" providerId="AD" clId="Web-{94CF1BB7-465A-CC17-13B5-7E6D1F4FC717}" dt="2020-12-11T20:55:07.891" v="391"/>
          <ac:spMkLst>
            <pc:docMk/>
            <pc:sldMk cId="1785096368" sldId="270"/>
            <ac:spMk id="11" creationId="{127393A7-D6DA-410B-8699-AA56B57BF7BA}"/>
          </ac:spMkLst>
        </pc:spChg>
        <pc:spChg chg="add del">
          <ac:chgData name="Sudipto Sen" userId="S::ssen2@stevens.edu::3fda1234-25df-4678-a828-0f725873d4a8" providerId="AD" clId="Web-{94CF1BB7-465A-CC17-13B5-7E6D1F4FC717}" dt="2020-12-11T21:00:42.879" v="582"/>
          <ac:spMkLst>
            <pc:docMk/>
            <pc:sldMk cId="1785096368" sldId="270"/>
            <ac:spMk id="12" creationId="{71B2258F-86CA-4D4D-8270-BC05FCDEBFB3}"/>
          </ac:spMkLst>
        </pc:spChg>
        <pc:spChg chg="add del">
          <ac:chgData name="Sudipto Sen" userId="S::ssen2@stevens.edu::3fda1234-25df-4678-a828-0f725873d4a8" providerId="AD" clId="Web-{94CF1BB7-465A-CC17-13B5-7E6D1F4FC717}" dt="2020-12-11T20:55:07.891" v="391"/>
          <ac:spMkLst>
            <pc:docMk/>
            <pc:sldMk cId="1785096368" sldId="270"/>
            <ac:spMk id="13" creationId="{8EC44C88-69E3-42EE-86E8-9B45F712B769}"/>
          </ac:spMkLst>
        </pc:spChg>
        <pc:spChg chg="add">
          <ac:chgData name="Sudipto Sen" userId="S::ssen2@stevens.edu::3fda1234-25df-4678-a828-0f725873d4a8" providerId="AD" clId="Web-{94CF1BB7-465A-CC17-13B5-7E6D1F4FC717}" dt="2020-12-11T21:00:42.879" v="582"/>
          <ac:spMkLst>
            <pc:docMk/>
            <pc:sldMk cId="1785096368" sldId="270"/>
            <ac:spMk id="14" creationId="{657F69E0-C4B0-4BEC-A689-4F8D877F05D4}"/>
          </ac:spMkLst>
        </pc:spChg>
        <pc:spChg chg="add del">
          <ac:chgData name="Sudipto Sen" userId="S::ssen2@stevens.edu::3fda1234-25df-4678-a828-0f725873d4a8" providerId="AD" clId="Web-{94CF1BB7-465A-CC17-13B5-7E6D1F4FC717}" dt="2020-12-11T20:56:22.129" v="431"/>
          <ac:spMkLst>
            <pc:docMk/>
            <pc:sldMk cId="1785096368" sldId="270"/>
            <ac:spMk id="15" creationId="{7C432AFE-B3D2-4BFF-BF8F-96C27AFF1AC7}"/>
          </ac:spMkLst>
        </pc:spChg>
        <pc:spChg chg="add">
          <ac:chgData name="Sudipto Sen" userId="S::ssen2@stevens.edu::3fda1234-25df-4678-a828-0f725873d4a8" providerId="AD" clId="Web-{94CF1BB7-465A-CC17-13B5-7E6D1F4FC717}" dt="2020-12-11T21:00:42.879" v="582"/>
          <ac:spMkLst>
            <pc:docMk/>
            <pc:sldMk cId="1785096368" sldId="270"/>
            <ac:spMk id="16" creationId="{9F6380B4-6A1C-481E-8408-B4E6C75B9B81}"/>
          </ac:spMkLst>
        </pc:spChg>
        <pc:spChg chg="add del">
          <ac:chgData name="Sudipto Sen" userId="S::ssen2@stevens.edu::3fda1234-25df-4678-a828-0f725873d4a8" providerId="AD" clId="Web-{94CF1BB7-465A-CC17-13B5-7E6D1F4FC717}" dt="2020-12-11T20:56:22.129" v="431"/>
          <ac:spMkLst>
            <pc:docMk/>
            <pc:sldMk cId="1785096368" sldId="270"/>
            <ac:spMk id="17" creationId="{AF2F604E-43BE-4DC3-B983-E071523364F8}"/>
          </ac:spMkLst>
        </pc:spChg>
        <pc:spChg chg="add del">
          <ac:chgData name="Sudipto Sen" userId="S::ssen2@stevens.edu::3fda1234-25df-4678-a828-0f725873d4a8" providerId="AD" clId="Web-{94CF1BB7-465A-CC17-13B5-7E6D1F4FC717}" dt="2020-12-11T20:56:22.129" v="431"/>
          <ac:spMkLst>
            <pc:docMk/>
            <pc:sldMk cId="1785096368" sldId="270"/>
            <ac:spMk id="19" creationId="{08C9B587-E65E-4B52-B37C-ABEBB6E87928}"/>
          </ac:spMkLst>
        </pc:spChg>
        <pc:grpChg chg="add del">
          <ac:chgData name="Sudipto Sen" userId="S::ssen2@stevens.edu::3fda1234-25df-4678-a828-0f725873d4a8" providerId="AD" clId="Web-{94CF1BB7-465A-CC17-13B5-7E6D1F4FC717}" dt="2020-12-11T20:55:22.657" v="393"/>
          <ac:grpSpMkLst>
            <pc:docMk/>
            <pc:sldMk cId="1785096368" sldId="270"/>
            <ac:grpSpMk id="8" creationId="{4EA04677-6B2C-40F4-975C-ED9196552771}"/>
          </ac:grpSpMkLst>
        </pc:grpChg>
        <pc:picChg chg="add del">
          <ac:chgData name="Sudipto Sen" userId="S::ssen2@stevens.edu::3fda1234-25df-4678-a828-0f725873d4a8" providerId="AD" clId="Web-{94CF1BB7-465A-CC17-13B5-7E6D1F4FC717}" dt="2020-12-11T20:55:07.891" v="391"/>
          <ac:picMkLst>
            <pc:docMk/>
            <pc:sldMk cId="1785096368" sldId="270"/>
            <ac:picMk id="5" creationId="{EBB45E0F-E269-4722-B351-520101FE6340}"/>
          </ac:picMkLst>
        </pc:picChg>
        <pc:picChg chg="add del">
          <ac:chgData name="Sudipto Sen" userId="S::ssen2@stevens.edu::3fda1234-25df-4678-a828-0f725873d4a8" providerId="AD" clId="Web-{94CF1BB7-465A-CC17-13B5-7E6D1F4FC717}" dt="2020-12-11T20:55:22.657" v="393"/>
          <ac:picMkLst>
            <pc:docMk/>
            <pc:sldMk cId="1785096368" sldId="270"/>
            <ac:picMk id="7" creationId="{75657E83-0841-4C01-B9CF-FFE0BEDB6A7F}"/>
          </ac:picMkLst>
        </pc:picChg>
        <pc:picChg chg="add mod ord">
          <ac:chgData name="Sudipto Sen" userId="S::ssen2@stevens.edu::3fda1234-25df-4678-a828-0f725873d4a8" providerId="AD" clId="Web-{94CF1BB7-465A-CC17-13B5-7E6D1F4FC717}" dt="2020-12-11T21:00:50.129" v="583" actId="1076"/>
          <ac:picMkLst>
            <pc:docMk/>
            <pc:sldMk cId="1785096368" sldId="270"/>
            <ac:picMk id="10" creationId="{57E05A83-3118-477D-9174-8D7B4AAE336F}"/>
          </ac:picMkLst>
        </pc:picChg>
      </pc:sldChg>
      <pc:sldChg chg="addSp delSp modSp">
        <pc:chgData name="Sudipto Sen" userId="S::ssen2@stevens.edu::3fda1234-25df-4678-a828-0f725873d4a8" providerId="AD" clId="Web-{94CF1BB7-465A-CC17-13B5-7E6D1F4FC717}" dt="2020-12-11T20:51:38.394" v="329" actId="1076"/>
        <pc:sldMkLst>
          <pc:docMk/>
          <pc:sldMk cId="1769263837" sldId="272"/>
        </pc:sldMkLst>
        <pc:spChg chg="del mod">
          <ac:chgData name="Sudipto Sen" userId="S::ssen2@stevens.edu::3fda1234-25df-4678-a828-0f725873d4a8" providerId="AD" clId="Web-{94CF1BB7-465A-CC17-13B5-7E6D1F4FC717}" dt="2020-12-11T20:10:18.638" v="1"/>
          <ac:spMkLst>
            <pc:docMk/>
            <pc:sldMk cId="1769263837" sldId="272"/>
            <ac:spMk id="2" creationId="{2EBCD47D-901D-45E4-8AE6-2A42E8456101}"/>
          </ac:spMkLst>
        </pc:spChg>
        <pc:spChg chg="del">
          <ac:chgData name="Sudipto Sen" userId="S::ssen2@stevens.edu::3fda1234-25df-4678-a828-0f725873d4a8" providerId="AD" clId="Web-{94CF1BB7-465A-CC17-13B5-7E6D1F4FC717}" dt="2020-12-11T20:51:16.346" v="325"/>
          <ac:spMkLst>
            <pc:docMk/>
            <pc:sldMk cId="1769263837" sldId="272"/>
            <ac:spMk id="11" creationId="{6C4028FD-8BAA-4A19-BFDE-594D991B7552}"/>
          </ac:spMkLst>
        </pc:spChg>
        <pc:spChg chg="add">
          <ac:chgData name="Sudipto Sen" userId="S::ssen2@stevens.edu::3fda1234-25df-4678-a828-0f725873d4a8" providerId="AD" clId="Web-{94CF1BB7-465A-CC17-13B5-7E6D1F4FC717}" dt="2020-12-11T20:51:16.346" v="325"/>
          <ac:spMkLst>
            <pc:docMk/>
            <pc:sldMk cId="1769263837" sldId="272"/>
            <ac:spMk id="16" creationId="{955A2079-FA98-4876-80F0-72364A7D2EA4}"/>
          </ac:spMkLst>
        </pc:spChg>
        <pc:graphicFrameChg chg="mod modGraphic">
          <ac:chgData name="Sudipto Sen" userId="S::ssen2@stevens.edu::3fda1234-25df-4678-a828-0f725873d4a8" providerId="AD" clId="Web-{94CF1BB7-465A-CC17-13B5-7E6D1F4FC717}" dt="2020-12-11T20:51:38.394" v="329" actId="1076"/>
          <ac:graphicFrameMkLst>
            <pc:docMk/>
            <pc:sldMk cId="1769263837" sldId="272"/>
            <ac:graphicFrameMk id="8" creationId="{B7155101-F801-4509-864A-774C41F73693}"/>
          </ac:graphicFrameMkLst>
        </pc:graphicFrameChg>
      </pc:sldChg>
      <pc:sldChg chg="addSp delSp modSp mod setClrOvrMap">
        <pc:chgData name="Sudipto Sen" userId="S::ssen2@stevens.edu::3fda1234-25df-4678-a828-0f725873d4a8" providerId="AD" clId="Web-{94CF1BB7-465A-CC17-13B5-7E6D1F4FC717}" dt="2020-12-11T21:18:38.052" v="602"/>
        <pc:sldMkLst>
          <pc:docMk/>
          <pc:sldMk cId="1780780482" sldId="274"/>
        </pc:sldMkLst>
        <pc:spChg chg="mod ord">
          <ac:chgData name="Sudipto Sen" userId="S::ssen2@stevens.edu::3fda1234-25df-4678-a828-0f725873d4a8" providerId="AD" clId="Web-{94CF1BB7-465A-CC17-13B5-7E6D1F4FC717}" dt="2020-12-11T21:18:38.052" v="602"/>
          <ac:spMkLst>
            <pc:docMk/>
            <pc:sldMk cId="1780780482" sldId="274"/>
            <ac:spMk id="2" creationId="{3EFFE18E-9530-43BE-B168-37B097ED2BB7}"/>
          </ac:spMkLst>
        </pc:spChg>
        <pc:spChg chg="mod">
          <ac:chgData name="Sudipto Sen" userId="S::ssen2@stevens.edu::3fda1234-25df-4678-a828-0f725873d4a8" providerId="AD" clId="Web-{94CF1BB7-465A-CC17-13B5-7E6D1F4FC717}" dt="2020-12-11T21:18:38.052" v="602"/>
          <ac:spMkLst>
            <pc:docMk/>
            <pc:sldMk cId="1780780482" sldId="274"/>
            <ac:spMk id="3" creationId="{E262036D-42AA-45A5-8C21-E3F3FD9A2502}"/>
          </ac:spMkLst>
        </pc:spChg>
        <pc:spChg chg="del">
          <ac:chgData name="Sudipto Sen" userId="S::ssen2@stevens.edu::3fda1234-25df-4678-a828-0f725873d4a8" providerId="AD" clId="Web-{94CF1BB7-465A-CC17-13B5-7E6D1F4FC717}" dt="2020-12-11T20:52:29.053" v="334"/>
          <ac:spMkLst>
            <pc:docMk/>
            <pc:sldMk cId="1780780482" sldId="274"/>
            <ac:spMk id="8" creationId="{B95B9BA8-1D69-4796-85F5-B6D0BD52354B}"/>
          </ac:spMkLst>
        </pc:spChg>
        <pc:spChg chg="add del">
          <ac:chgData name="Sudipto Sen" userId="S::ssen2@stevens.edu::3fda1234-25df-4678-a828-0f725873d4a8" providerId="AD" clId="Web-{94CF1BB7-465A-CC17-13B5-7E6D1F4FC717}" dt="2020-12-11T21:18:38.052" v="602"/>
          <ac:spMkLst>
            <pc:docMk/>
            <pc:sldMk cId="1780780482" sldId="274"/>
            <ac:spMk id="26" creationId="{5396781C-32A1-4FDA-A83B-A7FF8C1B1E99}"/>
          </ac:spMkLst>
        </pc:spChg>
        <pc:spChg chg="add del">
          <ac:chgData name="Sudipto Sen" userId="S::ssen2@stevens.edu::3fda1234-25df-4678-a828-0f725873d4a8" providerId="AD" clId="Web-{94CF1BB7-465A-CC17-13B5-7E6D1F4FC717}" dt="2020-12-11T21:18:38.036" v="601"/>
          <ac:spMkLst>
            <pc:docMk/>
            <pc:sldMk cId="1780780482" sldId="274"/>
            <ac:spMk id="35" creationId="{9AA72BD9-2C5A-4EDC-931F-5AA08EACA0F3}"/>
          </ac:spMkLst>
        </pc:spChg>
        <pc:spChg chg="add del">
          <ac:chgData name="Sudipto Sen" userId="S::ssen2@stevens.edu::3fda1234-25df-4678-a828-0f725873d4a8" providerId="AD" clId="Web-{94CF1BB7-465A-CC17-13B5-7E6D1F4FC717}" dt="2020-12-11T21:18:38.036" v="601"/>
          <ac:spMkLst>
            <pc:docMk/>
            <pc:sldMk cId="1780780482" sldId="274"/>
            <ac:spMk id="37" creationId="{DD3981AC-7B61-4947-BCF3-F7AA7FA385B9}"/>
          </ac:spMkLst>
        </pc:spChg>
        <pc:spChg chg="add del">
          <ac:chgData name="Sudipto Sen" userId="S::ssen2@stevens.edu::3fda1234-25df-4678-a828-0f725873d4a8" providerId="AD" clId="Web-{94CF1BB7-465A-CC17-13B5-7E6D1F4FC717}" dt="2020-12-11T21:18:38.036" v="601"/>
          <ac:spMkLst>
            <pc:docMk/>
            <pc:sldMk cId="1780780482" sldId="274"/>
            <ac:spMk id="39" creationId="{55D4142C-5077-457F-A6AD-3FECFDB39685}"/>
          </ac:spMkLst>
        </pc:spChg>
        <pc:spChg chg="add del">
          <ac:chgData name="Sudipto Sen" userId="S::ssen2@stevens.edu::3fda1234-25df-4678-a828-0f725873d4a8" providerId="AD" clId="Web-{94CF1BB7-465A-CC17-13B5-7E6D1F4FC717}" dt="2020-12-11T21:18:38.036" v="601"/>
          <ac:spMkLst>
            <pc:docMk/>
            <pc:sldMk cId="1780780482" sldId="274"/>
            <ac:spMk id="41" creationId="{7A5F0580-5EE9-419F-96EE-B6529EF6E7D0}"/>
          </ac:spMkLst>
        </pc:spChg>
        <pc:grpChg chg="del">
          <ac:chgData name="Sudipto Sen" userId="S::ssen2@stevens.edu::3fda1234-25df-4678-a828-0f725873d4a8" providerId="AD" clId="Web-{94CF1BB7-465A-CC17-13B5-7E6D1F4FC717}" dt="2020-12-11T20:52:29.053" v="334"/>
          <ac:grpSpMkLst>
            <pc:docMk/>
            <pc:sldMk cId="1780780482" sldId="274"/>
            <ac:grpSpMk id="10" creationId="{5F892E19-92E7-4BB2-8C3F-DBDFE8D9D324}"/>
          </ac:grpSpMkLst>
        </pc:grpChg>
        <pc:grpChg chg="add del">
          <ac:chgData name="Sudipto Sen" userId="S::ssen2@stevens.edu::3fda1234-25df-4678-a828-0f725873d4a8" providerId="AD" clId="Web-{94CF1BB7-465A-CC17-13B5-7E6D1F4FC717}" dt="2020-12-11T21:18:38.052" v="602"/>
          <ac:grpSpMkLst>
            <pc:docMk/>
            <pc:sldMk cId="1780780482" sldId="274"/>
            <ac:grpSpMk id="28" creationId="{54A1C8FD-E5B7-4BEC-A74A-A55FB8EA7CFE}"/>
          </ac:grpSpMkLst>
        </pc:grpChg>
        <pc:picChg chg="add mod">
          <ac:chgData name="Sudipto Sen" userId="S::ssen2@stevens.edu::3fda1234-25df-4678-a828-0f725873d4a8" providerId="AD" clId="Web-{94CF1BB7-465A-CC17-13B5-7E6D1F4FC717}" dt="2020-12-11T21:18:38.052" v="602"/>
          <ac:picMkLst>
            <pc:docMk/>
            <pc:sldMk cId="1780780482" sldId="274"/>
            <ac:picMk id="22" creationId="{67F24CD4-6EFA-47E7-9D66-B0BD84629EEB}"/>
          </ac:picMkLst>
        </pc:picChg>
      </pc:sldChg>
      <pc:sldChg chg="addSp delSp modSp mod setBg">
        <pc:chgData name="Sudipto Sen" userId="S::ssen2@stevens.edu::3fda1234-25df-4678-a828-0f725873d4a8" providerId="AD" clId="Web-{94CF1BB7-465A-CC17-13B5-7E6D1F4FC717}" dt="2020-12-11T20:50:25.171" v="324"/>
        <pc:sldMkLst>
          <pc:docMk/>
          <pc:sldMk cId="3441898947" sldId="276"/>
        </pc:sldMkLst>
        <pc:spChg chg="mod">
          <ac:chgData name="Sudipto Sen" userId="S::ssen2@stevens.edu::3fda1234-25df-4678-a828-0f725873d4a8" providerId="AD" clId="Web-{94CF1BB7-465A-CC17-13B5-7E6D1F4FC717}" dt="2020-12-11T20:50:25.171" v="324"/>
          <ac:spMkLst>
            <pc:docMk/>
            <pc:sldMk cId="3441898947" sldId="276"/>
            <ac:spMk id="2" creationId="{EA595E96-5D00-4926-9BC8-A8435C724187}"/>
          </ac:spMkLst>
        </pc:spChg>
        <pc:spChg chg="add del">
          <ac:chgData name="Sudipto Sen" userId="S::ssen2@stevens.edu::3fda1234-25df-4678-a828-0f725873d4a8" providerId="AD" clId="Web-{94CF1BB7-465A-CC17-13B5-7E6D1F4FC717}" dt="2020-12-11T20:50:25.171" v="324"/>
          <ac:spMkLst>
            <pc:docMk/>
            <pc:sldMk cId="3441898947" sldId="276"/>
            <ac:spMk id="8" creationId="{1557A916-FDD1-44A1-A7A1-70009FD6BE46}"/>
          </ac:spMkLst>
        </pc:spChg>
        <pc:spChg chg="add mod">
          <ac:chgData name="Sudipto Sen" userId="S::ssen2@stevens.edu::3fda1234-25df-4678-a828-0f725873d4a8" providerId="AD" clId="Web-{94CF1BB7-465A-CC17-13B5-7E6D1F4FC717}" dt="2020-12-11T20:50:25.171" v="324"/>
          <ac:spMkLst>
            <pc:docMk/>
            <pc:sldMk cId="3441898947" sldId="276"/>
            <ac:spMk id="10" creationId="{F4BBFE24-F087-4759-AA67-36F872C1965B}"/>
          </ac:spMkLst>
        </pc:spChg>
        <pc:spChg chg="add del">
          <ac:chgData name="Sudipto Sen" userId="S::ssen2@stevens.edu::3fda1234-25df-4678-a828-0f725873d4a8" providerId="AD" clId="Web-{94CF1BB7-465A-CC17-13B5-7E6D1F4FC717}" dt="2020-12-11T20:49:35.262" v="316"/>
          <ac:spMkLst>
            <pc:docMk/>
            <pc:sldMk cId="3441898947" sldId="276"/>
            <ac:spMk id="11" creationId="{CDA1A2E9-63FE-408D-A803-8E306ECAB4B3}"/>
          </ac:spMkLst>
        </pc:spChg>
        <pc:spChg chg="add">
          <ac:chgData name="Sudipto Sen" userId="S::ssen2@stevens.edu::3fda1234-25df-4678-a828-0f725873d4a8" providerId="AD" clId="Web-{94CF1BB7-465A-CC17-13B5-7E6D1F4FC717}" dt="2020-12-11T20:50:25.171" v="324"/>
          <ac:spMkLst>
            <pc:docMk/>
            <pc:sldMk cId="3441898947" sldId="276"/>
            <ac:spMk id="12" creationId="{5EBC18B6-E5C3-4AD1-97A4-E6A3477A0BB9}"/>
          </ac:spMkLst>
        </pc:spChg>
        <pc:spChg chg="add del">
          <ac:chgData name="Sudipto Sen" userId="S::ssen2@stevens.edu::3fda1234-25df-4678-a828-0f725873d4a8" providerId="AD" clId="Web-{94CF1BB7-465A-CC17-13B5-7E6D1F4FC717}" dt="2020-12-11T20:49:35.262" v="316"/>
          <ac:spMkLst>
            <pc:docMk/>
            <pc:sldMk cId="3441898947" sldId="276"/>
            <ac:spMk id="13" creationId="{FB2B6738-30C2-42E0-92BA-500EEE519974}"/>
          </ac:spMkLst>
        </pc:spChg>
        <pc:spChg chg="add">
          <ac:chgData name="Sudipto Sen" userId="S::ssen2@stevens.edu::3fda1234-25df-4678-a828-0f725873d4a8" providerId="AD" clId="Web-{94CF1BB7-465A-CC17-13B5-7E6D1F4FC717}" dt="2020-12-11T20:50:25.171" v="324"/>
          <ac:spMkLst>
            <pc:docMk/>
            <pc:sldMk cId="3441898947" sldId="276"/>
            <ac:spMk id="14" creationId="{136A4AB6-B72B-4CC6-ADCF-BE807B6C3D71}"/>
          </ac:spMkLst>
        </pc:spChg>
        <pc:spChg chg="add del">
          <ac:chgData name="Sudipto Sen" userId="S::ssen2@stevens.edu::3fda1234-25df-4678-a828-0f725873d4a8" providerId="AD" clId="Web-{94CF1BB7-465A-CC17-13B5-7E6D1F4FC717}" dt="2020-12-11T20:49:35.262" v="316"/>
          <ac:spMkLst>
            <pc:docMk/>
            <pc:sldMk cId="3441898947" sldId="276"/>
            <ac:spMk id="15" creationId="{FBE9F90C-C163-435B-9A68-D15C92D1CF2B}"/>
          </ac:spMkLst>
        </pc:spChg>
        <pc:spChg chg="add">
          <ac:chgData name="Sudipto Sen" userId="S::ssen2@stevens.edu::3fda1234-25df-4678-a828-0f725873d4a8" providerId="AD" clId="Web-{94CF1BB7-465A-CC17-13B5-7E6D1F4FC717}" dt="2020-12-11T20:50:25.171" v="324"/>
          <ac:spMkLst>
            <pc:docMk/>
            <pc:sldMk cId="3441898947" sldId="276"/>
            <ac:spMk id="16" creationId="{B35D540D-9486-4236-952A-F72DC52D79BF}"/>
          </ac:spMkLst>
        </pc:spChg>
        <pc:spChg chg="add del">
          <ac:chgData name="Sudipto Sen" userId="S::ssen2@stevens.edu::3fda1234-25df-4678-a828-0f725873d4a8" providerId="AD" clId="Web-{94CF1BB7-465A-CC17-13B5-7E6D1F4FC717}" dt="2020-12-11T20:49:35.262" v="316"/>
          <ac:spMkLst>
            <pc:docMk/>
            <pc:sldMk cId="3441898947" sldId="276"/>
            <ac:spMk id="17" creationId="{736FE8F5-3FB3-48E6-995A-0B23EE9E182B}"/>
          </ac:spMkLst>
        </pc:spChg>
        <pc:spChg chg="add del">
          <ac:chgData name="Sudipto Sen" userId="S::ssen2@stevens.edu::3fda1234-25df-4678-a828-0f725873d4a8" providerId="AD" clId="Web-{94CF1BB7-465A-CC17-13B5-7E6D1F4FC717}" dt="2020-12-11T20:49:35.262" v="316"/>
          <ac:spMkLst>
            <pc:docMk/>
            <pc:sldMk cId="3441898947" sldId="276"/>
            <ac:spMk id="19" creationId="{A4977D79-90D9-48E1-B887-CE7ABE7A7E53}"/>
          </ac:spMkLst>
        </pc:spChg>
        <pc:spChg chg="add del">
          <ac:chgData name="Sudipto Sen" userId="S::ssen2@stevens.edu::3fda1234-25df-4678-a828-0f725873d4a8" providerId="AD" clId="Web-{94CF1BB7-465A-CC17-13B5-7E6D1F4FC717}" dt="2020-12-11T20:49:35.262" v="316"/>
          <ac:spMkLst>
            <pc:docMk/>
            <pc:sldMk cId="3441898947" sldId="276"/>
            <ac:spMk id="21" creationId="{1A882A9F-F4E9-4E23-8F0B-20B5DF42EAA9}"/>
          </ac:spMkLst>
        </pc:spChg>
        <pc:spChg chg="add del">
          <ac:chgData name="Sudipto Sen" userId="S::ssen2@stevens.edu::3fda1234-25df-4678-a828-0f725873d4a8" providerId="AD" clId="Web-{94CF1BB7-465A-CC17-13B5-7E6D1F4FC717}" dt="2020-12-11T20:49:35.262" v="316"/>
          <ac:spMkLst>
            <pc:docMk/>
            <pc:sldMk cId="3441898947" sldId="276"/>
            <ac:spMk id="23" creationId="{05B90C22-87CC-4834-9BCA-D90C15710D0F}"/>
          </ac:spMkLst>
        </pc:spChg>
        <pc:picChg chg="mod ord">
          <ac:chgData name="Sudipto Sen" userId="S::ssen2@stevens.edu::3fda1234-25df-4678-a828-0f725873d4a8" providerId="AD" clId="Web-{94CF1BB7-465A-CC17-13B5-7E6D1F4FC717}" dt="2020-12-11T20:50:25.171" v="324"/>
          <ac:picMkLst>
            <pc:docMk/>
            <pc:sldMk cId="3441898947" sldId="276"/>
            <ac:picMk id="4" creationId="{275D10F6-5C46-41A7-AF5A-27AA59BBB980}"/>
          </ac:picMkLst>
        </pc:picChg>
        <pc:picChg chg="mod ord">
          <ac:chgData name="Sudipto Sen" userId="S::ssen2@stevens.edu::3fda1234-25df-4678-a828-0f725873d4a8" providerId="AD" clId="Web-{94CF1BB7-465A-CC17-13B5-7E6D1F4FC717}" dt="2020-12-11T20:50:25.171" v="324"/>
          <ac:picMkLst>
            <pc:docMk/>
            <pc:sldMk cId="3441898947" sldId="276"/>
            <ac:picMk id="5" creationId="{92A7F411-60FE-4547-B32F-97C47AC55AE4}"/>
          </ac:picMkLst>
        </pc:picChg>
        <pc:picChg chg="mod ord">
          <ac:chgData name="Sudipto Sen" userId="S::ssen2@stevens.edu::3fda1234-25df-4678-a828-0f725873d4a8" providerId="AD" clId="Web-{94CF1BB7-465A-CC17-13B5-7E6D1F4FC717}" dt="2020-12-11T20:50:25.171" v="324"/>
          <ac:picMkLst>
            <pc:docMk/>
            <pc:sldMk cId="3441898947" sldId="276"/>
            <ac:picMk id="6" creationId="{BA37137E-6E40-4AF3-A02B-4301790CC9AF}"/>
          </ac:picMkLst>
        </pc:picChg>
      </pc:sldChg>
      <pc:sldChg chg="addSp delSp modSp new mod ord setBg setClrOvrMap">
        <pc:chgData name="Sudipto Sen" userId="S::ssen2@stevens.edu::3fda1234-25df-4678-a828-0f725873d4a8" providerId="AD" clId="Web-{94CF1BB7-465A-CC17-13B5-7E6D1F4FC717}" dt="2020-12-11T21:51:17.324" v="693"/>
        <pc:sldMkLst>
          <pc:docMk/>
          <pc:sldMk cId="2694960365" sldId="277"/>
        </pc:sldMkLst>
        <pc:spChg chg="mod">
          <ac:chgData name="Sudipto Sen" userId="S::ssen2@stevens.edu::3fda1234-25df-4678-a828-0f725873d4a8" providerId="AD" clId="Web-{94CF1BB7-465A-CC17-13B5-7E6D1F4FC717}" dt="2020-12-11T20:34:00.800" v="179" actId="20577"/>
          <ac:spMkLst>
            <pc:docMk/>
            <pc:sldMk cId="2694960365" sldId="277"/>
            <ac:spMk id="2" creationId="{BF449073-C6F9-4F56-90CB-82074DF54834}"/>
          </ac:spMkLst>
        </pc:spChg>
        <pc:spChg chg="mod">
          <ac:chgData name="Sudipto Sen" userId="S::ssen2@stevens.edu::3fda1234-25df-4678-a828-0f725873d4a8" providerId="AD" clId="Web-{94CF1BB7-465A-CC17-13B5-7E6D1F4FC717}" dt="2020-12-11T20:22:26.463" v="42"/>
          <ac:spMkLst>
            <pc:docMk/>
            <pc:sldMk cId="2694960365" sldId="277"/>
            <ac:spMk id="3" creationId="{D85763E4-EA03-4B02-AC09-72BBE7B5FC7C}"/>
          </ac:spMkLst>
        </pc:spChg>
        <pc:spChg chg="add">
          <ac:chgData name="Sudipto Sen" userId="S::ssen2@stevens.edu::3fda1234-25df-4678-a828-0f725873d4a8" providerId="AD" clId="Web-{94CF1BB7-465A-CC17-13B5-7E6D1F4FC717}" dt="2020-12-11T20:22:26.463" v="42"/>
          <ac:spMkLst>
            <pc:docMk/>
            <pc:sldMk cId="2694960365" sldId="277"/>
            <ac:spMk id="6" creationId="{9228552E-C8B1-4A80-8448-0787CE0FC704}"/>
          </ac:spMkLst>
        </pc:spChg>
        <pc:spChg chg="add del">
          <ac:chgData name="Sudipto Sen" userId="S::ssen2@stevens.edu::3fda1234-25df-4678-a828-0f725873d4a8" providerId="AD" clId="Web-{94CF1BB7-465A-CC17-13B5-7E6D1F4FC717}" dt="2020-12-11T20:22:26.431" v="41"/>
          <ac:spMkLst>
            <pc:docMk/>
            <pc:sldMk cId="2694960365" sldId="277"/>
            <ac:spMk id="9" creationId="{9228552E-C8B1-4A80-8448-0787CE0FC704}"/>
          </ac:spMkLst>
        </pc:spChg>
        <pc:picChg chg="add del">
          <ac:chgData name="Sudipto Sen" userId="S::ssen2@stevens.edu::3fda1234-25df-4678-a828-0f725873d4a8" providerId="AD" clId="Web-{94CF1BB7-465A-CC17-13B5-7E6D1F4FC717}" dt="2020-12-11T20:22:26.431" v="41"/>
          <ac:picMkLst>
            <pc:docMk/>
            <pc:sldMk cId="2694960365" sldId="277"/>
            <ac:picMk id="5" creationId="{B2A3AA97-E5A3-470F-9EC4-308529EA8671}"/>
          </ac:picMkLst>
        </pc:picChg>
        <pc:picChg chg="add">
          <ac:chgData name="Sudipto Sen" userId="S::ssen2@stevens.edu::3fda1234-25df-4678-a828-0f725873d4a8" providerId="AD" clId="Web-{94CF1BB7-465A-CC17-13B5-7E6D1F4FC717}" dt="2020-12-11T20:22:26.463" v="42"/>
          <ac:picMkLst>
            <pc:docMk/>
            <pc:sldMk cId="2694960365" sldId="277"/>
            <ac:picMk id="7" creationId="{950823E3-DB2B-4663-9AA9-BA1E587B9DD9}"/>
          </ac:picMkLst>
        </pc:picChg>
      </pc:sldChg>
      <pc:sldChg chg="addSp delSp modSp new mod setBg">
        <pc:chgData name="Sudipto Sen" userId="S::ssen2@stevens.edu::3fda1234-25df-4678-a828-0f725873d4a8" providerId="AD" clId="Web-{94CF1BB7-465A-CC17-13B5-7E6D1F4FC717}" dt="2020-12-11T23:14:44.707" v="705" actId="20577"/>
        <pc:sldMkLst>
          <pc:docMk/>
          <pc:sldMk cId="2027675820" sldId="278"/>
        </pc:sldMkLst>
        <pc:spChg chg="mod">
          <ac:chgData name="Sudipto Sen" userId="S::ssen2@stevens.edu::3fda1234-25df-4678-a828-0f725873d4a8" providerId="AD" clId="Web-{94CF1BB7-465A-CC17-13B5-7E6D1F4FC717}" dt="2020-12-11T20:36:04.854" v="182"/>
          <ac:spMkLst>
            <pc:docMk/>
            <pc:sldMk cId="2027675820" sldId="278"/>
            <ac:spMk id="2" creationId="{498B568C-F68C-4669-85BA-0484D757B1AD}"/>
          </ac:spMkLst>
        </pc:spChg>
        <pc:spChg chg="mod">
          <ac:chgData name="Sudipto Sen" userId="S::ssen2@stevens.edu::3fda1234-25df-4678-a828-0f725873d4a8" providerId="AD" clId="Web-{94CF1BB7-465A-CC17-13B5-7E6D1F4FC717}" dt="2020-12-11T23:14:44.707" v="705" actId="20577"/>
          <ac:spMkLst>
            <pc:docMk/>
            <pc:sldMk cId="2027675820" sldId="278"/>
            <ac:spMk id="3" creationId="{6093321B-C61F-46C8-80AC-C8CA5DDA4676}"/>
          </ac:spMkLst>
        </pc:spChg>
        <pc:spChg chg="add">
          <ac:chgData name="Sudipto Sen" userId="S::ssen2@stevens.edu::3fda1234-25df-4678-a828-0f725873d4a8" providerId="AD" clId="Web-{94CF1BB7-465A-CC17-13B5-7E6D1F4FC717}" dt="2020-12-11T20:36:04.854" v="182"/>
          <ac:spMkLst>
            <pc:docMk/>
            <pc:sldMk cId="2027675820" sldId="278"/>
            <ac:spMk id="9" creationId="{C3896A03-3945-419A-B66B-4EE266EDD152}"/>
          </ac:spMkLst>
        </pc:spChg>
        <pc:spChg chg="add">
          <ac:chgData name="Sudipto Sen" userId="S::ssen2@stevens.edu::3fda1234-25df-4678-a828-0f725873d4a8" providerId="AD" clId="Web-{94CF1BB7-465A-CC17-13B5-7E6D1F4FC717}" dt="2020-12-11T20:36:04.854" v="182"/>
          <ac:spMkLst>
            <pc:docMk/>
            <pc:sldMk cId="2027675820" sldId="278"/>
            <ac:spMk id="11" creationId="{B34F5AD2-EDBD-4BBD-A55C-EAFFD0C7097A}"/>
          </ac:spMkLst>
        </pc:spChg>
        <pc:spChg chg="add">
          <ac:chgData name="Sudipto Sen" userId="S::ssen2@stevens.edu::3fda1234-25df-4678-a828-0f725873d4a8" providerId="AD" clId="Web-{94CF1BB7-465A-CC17-13B5-7E6D1F4FC717}" dt="2020-12-11T20:36:04.854" v="182"/>
          <ac:spMkLst>
            <pc:docMk/>
            <pc:sldMk cId="2027675820" sldId="278"/>
            <ac:spMk id="13" creationId="{450D3AD2-FA80-415F-A9CE-54D884561CD7}"/>
          </ac:spMkLst>
        </pc:spChg>
        <pc:picChg chg="add del mod">
          <ac:chgData name="Sudipto Sen" userId="S::ssen2@stevens.edu::3fda1234-25df-4678-a828-0f725873d4a8" providerId="AD" clId="Web-{94CF1BB7-465A-CC17-13B5-7E6D1F4FC717}" dt="2020-12-11T20:38:57.068" v="232"/>
          <ac:picMkLst>
            <pc:docMk/>
            <pc:sldMk cId="2027675820" sldId="278"/>
            <ac:picMk id="4" creationId="{18752400-5F7C-451E-81AA-D6FBE4248A3D}"/>
          </ac:picMkLst>
        </pc:picChg>
        <pc:picChg chg="add mod modCrop">
          <ac:chgData name="Sudipto Sen" userId="S::ssen2@stevens.edu::3fda1234-25df-4678-a828-0f725873d4a8" providerId="AD" clId="Web-{94CF1BB7-465A-CC17-13B5-7E6D1F4FC717}" dt="2020-12-11T21:02:46.339" v="596" actId="1076"/>
          <ac:picMkLst>
            <pc:docMk/>
            <pc:sldMk cId="2027675820" sldId="278"/>
            <ac:picMk id="5" creationId="{B49F84D7-EFAA-4713-8D99-38946C30AACE}"/>
          </ac:picMkLst>
        </pc:picChg>
        <pc:picChg chg="add mod">
          <ac:chgData name="Sudipto Sen" userId="S::ssen2@stevens.edu::3fda1234-25df-4678-a828-0f725873d4a8" providerId="AD" clId="Web-{94CF1BB7-465A-CC17-13B5-7E6D1F4FC717}" dt="2020-12-11T21:02:47.840" v="597" actId="1076"/>
          <ac:picMkLst>
            <pc:docMk/>
            <pc:sldMk cId="2027675820" sldId="278"/>
            <ac:picMk id="6" creationId="{37AF1EDB-7BD9-41CF-B10E-F7F430F95660}"/>
          </ac:picMkLst>
        </pc:picChg>
        <pc:picChg chg="add mod">
          <ac:chgData name="Sudipto Sen" userId="S::ssen2@stevens.edu::3fda1234-25df-4678-a828-0f725873d4a8" providerId="AD" clId="Web-{94CF1BB7-465A-CC17-13B5-7E6D1F4FC717}" dt="2020-12-11T21:02:49.746" v="598" actId="1076"/>
          <ac:picMkLst>
            <pc:docMk/>
            <pc:sldMk cId="2027675820" sldId="278"/>
            <ac:picMk id="7" creationId="{59D13A7B-0E48-4792-8216-170989D41F1A}"/>
          </ac:picMkLst>
        </pc:picChg>
      </pc:sldChg>
      <pc:sldChg chg="addSp delSp modSp new del mod setBg setClrOvrMap">
        <pc:chgData name="Sudipto Sen" userId="S::ssen2@stevens.edu::3fda1234-25df-4678-a828-0f725873d4a8" providerId="AD" clId="Web-{94CF1BB7-465A-CC17-13B5-7E6D1F4FC717}" dt="2020-12-11T21:02:55.215" v="599"/>
        <pc:sldMkLst>
          <pc:docMk/>
          <pc:sldMk cId="3721178037" sldId="279"/>
        </pc:sldMkLst>
        <pc:spChg chg="del mod">
          <ac:chgData name="Sudipto Sen" userId="S::ssen2@stevens.edu::3fda1234-25df-4678-a828-0f725873d4a8" providerId="AD" clId="Web-{94CF1BB7-465A-CC17-13B5-7E6D1F4FC717}" dt="2020-12-11T20:29:45.738" v="140"/>
          <ac:spMkLst>
            <pc:docMk/>
            <pc:sldMk cId="3721178037" sldId="279"/>
            <ac:spMk id="2" creationId="{9453642F-79A1-4720-9B99-20A3266207B6}"/>
          </ac:spMkLst>
        </pc:spChg>
        <pc:spChg chg="mod">
          <ac:chgData name="Sudipto Sen" userId="S::ssen2@stevens.edu::3fda1234-25df-4678-a828-0f725873d4a8" providerId="AD" clId="Web-{94CF1BB7-465A-CC17-13B5-7E6D1F4FC717}" dt="2020-12-11T20:33:02.266" v="170"/>
          <ac:spMkLst>
            <pc:docMk/>
            <pc:sldMk cId="3721178037" sldId="279"/>
            <ac:spMk id="3" creationId="{6D5BA903-4FA6-455D-9916-C5BA239DB0D2}"/>
          </ac:spMkLst>
        </pc:spChg>
        <pc:spChg chg="add">
          <ac:chgData name="Sudipto Sen" userId="S::ssen2@stevens.edu::3fda1234-25df-4678-a828-0f725873d4a8" providerId="AD" clId="Web-{94CF1BB7-465A-CC17-13B5-7E6D1F4FC717}" dt="2020-12-11T20:33:02.266" v="170"/>
          <ac:spMkLst>
            <pc:docMk/>
            <pc:sldMk cId="3721178037" sldId="279"/>
            <ac:spMk id="10" creationId="{FEB0B922-A6AE-4089-8B21-F3E1A77093DD}"/>
          </ac:spMkLst>
        </pc:spChg>
        <pc:spChg chg="add">
          <ac:chgData name="Sudipto Sen" userId="S::ssen2@stevens.edu::3fda1234-25df-4678-a828-0f725873d4a8" providerId="AD" clId="Web-{94CF1BB7-465A-CC17-13B5-7E6D1F4FC717}" dt="2020-12-11T20:33:02.266" v="170"/>
          <ac:spMkLst>
            <pc:docMk/>
            <pc:sldMk cId="3721178037" sldId="279"/>
            <ac:spMk id="12" creationId="{C5EB7378-ADA3-4D6E-8E3A-09FAD1478FB4}"/>
          </ac:spMkLst>
        </pc:spChg>
        <pc:picChg chg="add del mod ord">
          <ac:chgData name="Sudipto Sen" userId="S::ssen2@stevens.edu::3fda1234-25df-4678-a828-0f725873d4a8" providerId="AD" clId="Web-{94CF1BB7-465A-CC17-13B5-7E6D1F4FC717}" dt="2020-12-11T21:02:11.556" v="589"/>
          <ac:picMkLst>
            <pc:docMk/>
            <pc:sldMk cId="3721178037" sldId="279"/>
            <ac:picMk id="4" creationId="{F4EC4DC3-B282-4701-95B3-5A13EFB80E55}"/>
          </ac:picMkLst>
        </pc:picChg>
        <pc:picChg chg="add del mod">
          <ac:chgData name="Sudipto Sen" userId="S::ssen2@stevens.edu::3fda1234-25df-4678-a828-0f725873d4a8" providerId="AD" clId="Web-{94CF1BB7-465A-CC17-13B5-7E6D1F4FC717}" dt="2020-12-11T21:02:29.120" v="592"/>
          <ac:picMkLst>
            <pc:docMk/>
            <pc:sldMk cId="3721178037" sldId="279"/>
            <ac:picMk id="5" creationId="{8CE6ED94-410E-4246-8C14-4CDDB01545BE}"/>
          </ac:picMkLst>
        </pc:picChg>
      </pc:sldChg>
      <pc:sldChg chg="addSp modSp new mod setBg setClrOvrMap">
        <pc:chgData name="Sudipto Sen" userId="S::ssen2@stevens.edu::3fda1234-25df-4678-a828-0f725873d4a8" providerId="AD" clId="Web-{94CF1BB7-465A-CC17-13B5-7E6D1F4FC717}" dt="2020-12-11T20:47:27.738" v="311" actId="20577"/>
        <pc:sldMkLst>
          <pc:docMk/>
          <pc:sldMk cId="3990313264" sldId="280"/>
        </pc:sldMkLst>
        <pc:spChg chg="mod">
          <ac:chgData name="Sudipto Sen" userId="S::ssen2@stevens.edu::3fda1234-25df-4678-a828-0f725873d4a8" providerId="AD" clId="Web-{94CF1BB7-465A-CC17-13B5-7E6D1F4FC717}" dt="2020-12-11T20:45:51.702" v="299"/>
          <ac:spMkLst>
            <pc:docMk/>
            <pc:sldMk cId="3990313264" sldId="280"/>
            <ac:spMk id="2" creationId="{6E86B3C9-4BC2-489D-A25A-98DC3BFA79D9}"/>
          </ac:spMkLst>
        </pc:spChg>
        <pc:spChg chg="mod">
          <ac:chgData name="Sudipto Sen" userId="S::ssen2@stevens.edu::3fda1234-25df-4678-a828-0f725873d4a8" providerId="AD" clId="Web-{94CF1BB7-465A-CC17-13B5-7E6D1F4FC717}" dt="2020-12-11T20:47:27.738" v="311" actId="20577"/>
          <ac:spMkLst>
            <pc:docMk/>
            <pc:sldMk cId="3990313264" sldId="280"/>
            <ac:spMk id="3" creationId="{07884681-3937-463C-BBEE-56FC5C948E50}"/>
          </ac:spMkLst>
        </pc:spChg>
        <pc:picChg chg="add">
          <ac:chgData name="Sudipto Sen" userId="S::ssen2@stevens.edu::3fda1234-25df-4678-a828-0f725873d4a8" providerId="AD" clId="Web-{94CF1BB7-465A-CC17-13B5-7E6D1F4FC717}" dt="2020-12-11T20:45:51.702" v="299"/>
          <ac:picMkLst>
            <pc:docMk/>
            <pc:sldMk cId="3990313264" sldId="280"/>
            <ac:picMk id="5" creationId="{F7E6916E-813C-4F8F-969E-10CCAE93B4AD}"/>
          </ac:picMkLst>
        </pc:picChg>
      </pc:sldChg>
    </pc:docChg>
  </pc:docChgLst>
  <pc:docChgLst>
    <pc:chgData name="Ali Tootoonchi" userId="S::atootoon@stevens.edu::b4c4237d-c5ec-42d9-ac75-9c3e0d3155ad" providerId="AD" clId="Web-{EC4AF5F1-A084-C508-4689-81C3C3CB289E}"/>
    <pc:docChg chg="modSld">
      <pc:chgData name="Ali Tootoonchi" userId="S::atootoon@stevens.edu::b4c4237d-c5ec-42d9-ac75-9c3e0d3155ad" providerId="AD" clId="Web-{EC4AF5F1-A084-C508-4689-81C3C3CB289E}" dt="2020-12-11T12:52:40.910" v="269" actId="20577"/>
      <pc:docMkLst>
        <pc:docMk/>
      </pc:docMkLst>
      <pc:sldChg chg="modSp">
        <pc:chgData name="Ali Tootoonchi" userId="S::atootoon@stevens.edu::b4c4237d-c5ec-42d9-ac75-9c3e0d3155ad" providerId="AD" clId="Web-{EC4AF5F1-A084-C508-4689-81C3C3CB289E}" dt="2020-12-11T12:47:19.182" v="194" actId="20577"/>
        <pc:sldMkLst>
          <pc:docMk/>
          <pc:sldMk cId="1074634989" sldId="262"/>
        </pc:sldMkLst>
        <pc:spChg chg="mod">
          <ac:chgData name="Ali Tootoonchi" userId="S::atootoon@stevens.edu::b4c4237d-c5ec-42d9-ac75-9c3e0d3155ad" providerId="AD" clId="Web-{EC4AF5F1-A084-C508-4689-81C3C3CB289E}" dt="2020-12-11T12:47:19.182" v="194" actId="20577"/>
          <ac:spMkLst>
            <pc:docMk/>
            <pc:sldMk cId="1074634989" sldId="262"/>
            <ac:spMk id="3" creationId="{BAD89A58-CC57-4F9E-B778-59CDD57690A3}"/>
          </ac:spMkLst>
        </pc:spChg>
      </pc:sldChg>
      <pc:sldChg chg="modSp">
        <pc:chgData name="Ali Tootoonchi" userId="S::atootoon@stevens.edu::b4c4237d-c5ec-42d9-ac75-9c3e0d3155ad" providerId="AD" clId="Web-{EC4AF5F1-A084-C508-4689-81C3C3CB289E}" dt="2020-12-11T12:52:40.910" v="268" actId="20577"/>
        <pc:sldMkLst>
          <pc:docMk/>
          <pc:sldMk cId="4130021240" sldId="264"/>
        </pc:sldMkLst>
        <pc:spChg chg="mod">
          <ac:chgData name="Ali Tootoonchi" userId="S::atootoon@stevens.edu::b4c4237d-c5ec-42d9-ac75-9c3e0d3155ad" providerId="AD" clId="Web-{EC4AF5F1-A084-C508-4689-81C3C3CB289E}" dt="2020-12-11T12:52:40.910" v="268" actId="20577"/>
          <ac:spMkLst>
            <pc:docMk/>
            <pc:sldMk cId="4130021240" sldId="264"/>
            <ac:spMk id="3" creationId="{1DF7E27D-645B-4D34-8BEA-78D35A5E859B}"/>
          </ac:spMkLst>
        </pc:spChg>
      </pc:sldChg>
      <pc:sldChg chg="modSp">
        <pc:chgData name="Ali Tootoonchi" userId="S::atootoon@stevens.edu::b4c4237d-c5ec-42d9-ac75-9c3e0d3155ad" providerId="AD" clId="Web-{EC4AF5F1-A084-C508-4689-81C3C3CB289E}" dt="2020-12-11T12:48:11.652" v="219" actId="20577"/>
        <pc:sldMkLst>
          <pc:docMk/>
          <pc:sldMk cId="2981326767" sldId="268"/>
        </pc:sldMkLst>
        <pc:spChg chg="mod">
          <ac:chgData name="Ali Tootoonchi" userId="S::atootoon@stevens.edu::b4c4237d-c5ec-42d9-ac75-9c3e0d3155ad" providerId="AD" clId="Web-{EC4AF5F1-A084-C508-4689-81C3C3CB289E}" dt="2020-12-11T12:47:24.916" v="212" actId="20577"/>
          <ac:spMkLst>
            <pc:docMk/>
            <pc:sldMk cId="2981326767" sldId="268"/>
            <ac:spMk id="2" creationId="{33206344-2497-49E4-A57C-BB729BDE6724}"/>
          </ac:spMkLst>
        </pc:spChg>
        <pc:spChg chg="mod">
          <ac:chgData name="Ali Tootoonchi" userId="S::atootoon@stevens.edu::b4c4237d-c5ec-42d9-ac75-9c3e0d3155ad" providerId="AD" clId="Web-{EC4AF5F1-A084-C508-4689-81C3C3CB289E}" dt="2020-12-11T12:48:11.652" v="219" actId="20577"/>
          <ac:spMkLst>
            <pc:docMk/>
            <pc:sldMk cId="2981326767" sldId="268"/>
            <ac:spMk id="3" creationId="{1D0A22CC-1C99-4F3F-B5D7-12F9005CD040}"/>
          </ac:spMkLst>
        </pc:spChg>
      </pc:sldChg>
    </pc:docChg>
  </pc:docChgLst>
  <pc:docChgLst>
    <pc:chgData name="Sudipto Sen" userId="S::ssen2@stevens.edu::3fda1234-25df-4678-a828-0f725873d4a8" providerId="AD" clId="Web-{A02A695E-FA0B-37D0-1203-739780098831}"/>
    <pc:docChg chg="addSld modSld sldOrd">
      <pc:chgData name="Sudipto Sen" userId="S::ssen2@stevens.edu::3fda1234-25df-4678-a828-0f725873d4a8" providerId="AD" clId="Web-{A02A695E-FA0B-37D0-1203-739780098831}" dt="2020-12-11T02:47:57.745" v="187" actId="20577"/>
      <pc:docMkLst>
        <pc:docMk/>
      </pc:docMkLst>
      <pc:sldChg chg="modSp">
        <pc:chgData name="Sudipto Sen" userId="S::ssen2@stevens.edu::3fda1234-25df-4678-a828-0f725873d4a8" providerId="AD" clId="Web-{A02A695E-FA0B-37D0-1203-739780098831}" dt="2020-12-11T02:41:30.766" v="2" actId="20577"/>
        <pc:sldMkLst>
          <pc:docMk/>
          <pc:sldMk cId="2114691092" sldId="259"/>
        </pc:sldMkLst>
        <pc:spChg chg="mod">
          <ac:chgData name="Sudipto Sen" userId="S::ssen2@stevens.edu::3fda1234-25df-4678-a828-0f725873d4a8" providerId="AD" clId="Web-{A02A695E-FA0B-37D0-1203-739780098831}" dt="2020-12-11T02:41:30.766" v="2" actId="20577"/>
          <ac:spMkLst>
            <pc:docMk/>
            <pc:sldMk cId="2114691092" sldId="259"/>
            <ac:spMk id="2" creationId="{11632B5A-0866-468B-B8F7-2CBC58833D79}"/>
          </ac:spMkLst>
        </pc:spChg>
      </pc:sldChg>
      <pc:sldChg chg="modSp ord">
        <pc:chgData name="Sudipto Sen" userId="S::ssen2@stevens.edu::3fda1234-25df-4678-a828-0f725873d4a8" providerId="AD" clId="Web-{A02A695E-FA0B-37D0-1203-739780098831}" dt="2020-12-11T02:42:11.735" v="10"/>
        <pc:sldMkLst>
          <pc:docMk/>
          <pc:sldMk cId="2632722889" sldId="261"/>
        </pc:sldMkLst>
        <pc:spChg chg="mod">
          <ac:chgData name="Sudipto Sen" userId="S::ssen2@stevens.edu::3fda1234-25df-4678-a828-0f725873d4a8" providerId="AD" clId="Web-{A02A695E-FA0B-37D0-1203-739780098831}" dt="2020-12-11T02:42:11.626" v="8" actId="20577"/>
          <ac:spMkLst>
            <pc:docMk/>
            <pc:sldMk cId="2632722889" sldId="261"/>
            <ac:spMk id="2" creationId="{3535EE78-905F-447D-AE3A-34654CD01B5C}"/>
          </ac:spMkLst>
        </pc:spChg>
      </pc:sldChg>
      <pc:sldChg chg="modSp">
        <pc:chgData name="Sudipto Sen" userId="S::ssen2@stevens.edu::3fda1234-25df-4678-a828-0f725873d4a8" providerId="AD" clId="Web-{A02A695E-FA0B-37D0-1203-739780098831}" dt="2020-12-11T02:47:07.634" v="162" actId="20577"/>
        <pc:sldMkLst>
          <pc:docMk/>
          <pc:sldMk cId="1406568207" sldId="267"/>
        </pc:sldMkLst>
        <pc:spChg chg="mod">
          <ac:chgData name="Sudipto Sen" userId="S::ssen2@stevens.edu::3fda1234-25df-4678-a828-0f725873d4a8" providerId="AD" clId="Web-{A02A695E-FA0B-37D0-1203-739780098831}" dt="2020-12-11T02:47:07.634" v="162" actId="20577"/>
          <ac:spMkLst>
            <pc:docMk/>
            <pc:sldMk cId="1406568207" sldId="267"/>
            <ac:spMk id="3" creationId="{C2722319-6383-4285-B4C9-607450428F0A}"/>
          </ac:spMkLst>
        </pc:spChg>
      </pc:sldChg>
      <pc:sldChg chg="delSp modSp new">
        <pc:chgData name="Sudipto Sen" userId="S::ssen2@stevens.edu::3fda1234-25df-4678-a828-0f725873d4a8" providerId="AD" clId="Web-{A02A695E-FA0B-37D0-1203-739780098831}" dt="2020-12-11T02:47:57.745" v="186" actId="20577"/>
        <pc:sldMkLst>
          <pc:docMk/>
          <pc:sldMk cId="1210195335" sldId="271"/>
        </pc:sldMkLst>
        <pc:spChg chg="del">
          <ac:chgData name="Sudipto Sen" userId="S::ssen2@stevens.edu::3fda1234-25df-4678-a828-0f725873d4a8" providerId="AD" clId="Web-{A02A695E-FA0B-37D0-1203-739780098831}" dt="2020-12-11T02:47:28.682" v="165"/>
          <ac:spMkLst>
            <pc:docMk/>
            <pc:sldMk cId="1210195335" sldId="271"/>
            <ac:spMk id="2" creationId="{C3BBEC99-8508-43A0-A875-9FABD2FBF68E}"/>
          </ac:spMkLst>
        </pc:spChg>
        <pc:spChg chg="mod">
          <ac:chgData name="Sudipto Sen" userId="S::ssen2@stevens.edu::3fda1234-25df-4678-a828-0f725873d4a8" providerId="AD" clId="Web-{A02A695E-FA0B-37D0-1203-739780098831}" dt="2020-12-11T02:47:57.745" v="186" actId="20577"/>
          <ac:spMkLst>
            <pc:docMk/>
            <pc:sldMk cId="1210195335" sldId="271"/>
            <ac:spMk id="3" creationId="{E9CDC66E-34F2-4225-ABAE-4FAE1971798B}"/>
          </ac:spMkLst>
        </pc:spChg>
      </pc:sldChg>
    </pc:docChg>
  </pc:docChgLst>
  <pc:docChgLst>
    <pc:chgData name="Sudipto Sen" userId="S::ssen2@stevens.edu::3fda1234-25df-4678-a828-0f725873d4a8" providerId="AD" clId="Web-{DA038A35-560C-49BF-AD09-7269CC3DFA8E}"/>
    <pc:docChg chg="addSld modSld">
      <pc:chgData name="Sudipto Sen" userId="S::ssen2@stevens.edu::3fda1234-25df-4678-a828-0f725873d4a8" providerId="AD" clId="Web-{DA038A35-560C-49BF-AD09-7269CC3DFA8E}" dt="2020-12-09T00:04:32.839" v="278" actId="20577"/>
      <pc:docMkLst>
        <pc:docMk/>
      </pc:docMkLst>
      <pc:sldChg chg="modSp">
        <pc:chgData name="Sudipto Sen" userId="S::ssen2@stevens.edu::3fda1234-25df-4678-a828-0f725873d4a8" providerId="AD" clId="Web-{DA038A35-560C-49BF-AD09-7269CC3DFA8E}" dt="2020-12-08T23:58:01.599" v="59" actId="20577"/>
        <pc:sldMkLst>
          <pc:docMk/>
          <pc:sldMk cId="677019788" sldId="256"/>
        </pc:sldMkLst>
        <pc:spChg chg="mod">
          <ac:chgData name="Sudipto Sen" userId="S::ssen2@stevens.edu::3fda1234-25df-4678-a828-0f725873d4a8" providerId="AD" clId="Web-{DA038A35-560C-49BF-AD09-7269CC3DFA8E}" dt="2020-12-08T23:57:48.770" v="45" actId="20577"/>
          <ac:spMkLst>
            <pc:docMk/>
            <pc:sldMk cId="677019788" sldId="256"/>
            <ac:spMk id="2" creationId="{4B932974-8D9B-4F57-8C9F-BAB7400B4C97}"/>
          </ac:spMkLst>
        </pc:spChg>
        <pc:spChg chg="mod">
          <ac:chgData name="Sudipto Sen" userId="S::ssen2@stevens.edu::3fda1234-25df-4678-a828-0f725873d4a8" providerId="AD" clId="Web-{DA038A35-560C-49BF-AD09-7269CC3DFA8E}" dt="2020-12-08T23:58:01.599" v="59" actId="20577"/>
          <ac:spMkLst>
            <pc:docMk/>
            <pc:sldMk cId="677019788" sldId="256"/>
            <ac:spMk id="3" creationId="{4F333010-A792-4A0B-A768-A17D089E3644}"/>
          </ac:spMkLst>
        </pc:spChg>
      </pc:sldChg>
      <pc:sldChg chg="modSp">
        <pc:chgData name="Sudipto Sen" userId="S::ssen2@stevens.edu::3fda1234-25df-4678-a828-0f725873d4a8" providerId="AD" clId="Web-{DA038A35-560C-49BF-AD09-7269CC3DFA8E}" dt="2020-12-08T23:59:42.417" v="154" actId="20577"/>
        <pc:sldMkLst>
          <pc:docMk/>
          <pc:sldMk cId="2114691092" sldId="259"/>
        </pc:sldMkLst>
        <pc:spChg chg="mod">
          <ac:chgData name="Sudipto Sen" userId="S::ssen2@stevens.edu::3fda1234-25df-4678-a828-0f725873d4a8" providerId="AD" clId="Web-{DA038A35-560C-49BF-AD09-7269CC3DFA8E}" dt="2020-12-08T23:58:19.115" v="74" actId="20577"/>
          <ac:spMkLst>
            <pc:docMk/>
            <pc:sldMk cId="2114691092" sldId="259"/>
            <ac:spMk id="2" creationId="{11632B5A-0866-468B-B8F7-2CBC58833D79}"/>
          </ac:spMkLst>
        </pc:spChg>
        <pc:spChg chg="mod">
          <ac:chgData name="Sudipto Sen" userId="S::ssen2@stevens.edu::3fda1234-25df-4678-a828-0f725873d4a8" providerId="AD" clId="Web-{DA038A35-560C-49BF-AD09-7269CC3DFA8E}" dt="2020-12-08T23:59:42.417" v="154" actId="20577"/>
          <ac:spMkLst>
            <pc:docMk/>
            <pc:sldMk cId="2114691092" sldId="259"/>
            <ac:spMk id="3" creationId="{A6337272-6116-4438-AD81-D1CB7C7B125A}"/>
          </ac:spMkLst>
        </pc:spChg>
      </pc:sldChg>
      <pc:sldChg chg="modSp">
        <pc:chgData name="Sudipto Sen" userId="S::ssen2@stevens.edu::3fda1234-25df-4678-a828-0f725873d4a8" providerId="AD" clId="Web-{DA038A35-560C-49BF-AD09-7269CC3DFA8E}" dt="2020-12-09T00:00:25.888" v="211" actId="20577"/>
        <pc:sldMkLst>
          <pc:docMk/>
          <pc:sldMk cId="2632722889" sldId="261"/>
        </pc:sldMkLst>
        <pc:spChg chg="mod">
          <ac:chgData name="Sudipto Sen" userId="S::ssen2@stevens.edu::3fda1234-25df-4678-a828-0f725873d4a8" providerId="AD" clId="Web-{DA038A35-560C-49BF-AD09-7269CC3DFA8E}" dt="2020-12-08T23:59:52.777" v="166" actId="20577"/>
          <ac:spMkLst>
            <pc:docMk/>
            <pc:sldMk cId="2632722889" sldId="261"/>
            <ac:spMk id="2" creationId="{3535EE78-905F-447D-AE3A-34654CD01B5C}"/>
          </ac:spMkLst>
        </pc:spChg>
        <pc:spChg chg="mod">
          <ac:chgData name="Sudipto Sen" userId="S::ssen2@stevens.edu::3fda1234-25df-4678-a828-0f725873d4a8" providerId="AD" clId="Web-{DA038A35-560C-49BF-AD09-7269CC3DFA8E}" dt="2020-12-09T00:00:25.888" v="211" actId="20577"/>
          <ac:spMkLst>
            <pc:docMk/>
            <pc:sldMk cId="2632722889" sldId="261"/>
            <ac:spMk id="3" creationId="{7BD9FD42-9B2A-4822-85FA-ED67852D71CE}"/>
          </ac:spMkLst>
        </pc:spChg>
      </pc:sldChg>
      <pc:sldChg chg="modSp">
        <pc:chgData name="Sudipto Sen" userId="S::ssen2@stevens.edu::3fda1234-25df-4678-a828-0f725873d4a8" providerId="AD" clId="Web-{DA038A35-560C-49BF-AD09-7269CC3DFA8E}" dt="2020-12-09T00:04:16.213" v="276" actId="20577"/>
        <pc:sldMkLst>
          <pc:docMk/>
          <pc:sldMk cId="684337698" sldId="263"/>
        </pc:sldMkLst>
        <pc:spChg chg="mod">
          <ac:chgData name="Sudipto Sen" userId="S::ssen2@stevens.edu::3fda1234-25df-4678-a828-0f725873d4a8" providerId="AD" clId="Web-{DA038A35-560C-49BF-AD09-7269CC3DFA8E}" dt="2020-12-09T00:01:32.048" v="235" actId="20577"/>
          <ac:spMkLst>
            <pc:docMk/>
            <pc:sldMk cId="684337698" sldId="263"/>
            <ac:spMk id="2" creationId="{411A5C41-23C5-4690-AA31-EC5DCC872CE6}"/>
          </ac:spMkLst>
        </pc:spChg>
        <pc:spChg chg="mod">
          <ac:chgData name="Sudipto Sen" userId="S::ssen2@stevens.edu::3fda1234-25df-4678-a828-0f725873d4a8" providerId="AD" clId="Web-{DA038A35-560C-49BF-AD09-7269CC3DFA8E}" dt="2020-12-09T00:04:16.213" v="276" actId="20577"/>
          <ac:spMkLst>
            <pc:docMk/>
            <pc:sldMk cId="684337698" sldId="263"/>
            <ac:spMk id="3" creationId="{B9756798-5962-4CAA-B39F-613254E84630}"/>
          </ac:spMkLst>
        </pc:spChg>
      </pc:sldChg>
      <pc:sldChg chg="new">
        <pc:chgData name="Sudipto Sen" userId="S::ssen2@stevens.edu::3fda1234-25df-4678-a828-0f725873d4a8" providerId="AD" clId="Web-{DA038A35-560C-49BF-AD09-7269CC3DFA8E}" dt="2020-12-09T00:01:02.343" v="213"/>
        <pc:sldMkLst>
          <pc:docMk/>
          <pc:sldMk cId="4130021240" sldId="264"/>
        </pc:sldMkLst>
      </pc:sldChg>
      <pc:sldChg chg="new">
        <pc:chgData name="Sudipto Sen" userId="S::ssen2@stevens.edu::3fda1234-25df-4678-a828-0f725873d4a8" providerId="AD" clId="Web-{DA038A35-560C-49BF-AD09-7269CC3DFA8E}" dt="2020-12-09T00:01:10.750" v="214"/>
        <pc:sldMkLst>
          <pc:docMk/>
          <pc:sldMk cId="2062563691" sldId="265"/>
        </pc:sldMkLst>
      </pc:sldChg>
    </pc:docChg>
  </pc:docChgLst>
  <pc:docChgLst>
    <pc:chgData name="Ankur Chaudhari" userId="265a9bc7-ab0f-4ff5-82f6-1535e50db75d" providerId="ADAL" clId="{9AEAC197-35EA-46C1-A8C5-9087B4D2161D}"/>
    <pc:docChg chg="undo custSel mod addSld delSld modSld">
      <pc:chgData name="Ankur Chaudhari" userId="265a9bc7-ab0f-4ff5-82f6-1535e50db75d" providerId="ADAL" clId="{9AEAC197-35EA-46C1-A8C5-9087B4D2161D}" dt="2020-12-11T22:38:24.708" v="1124" actId="26606"/>
      <pc:docMkLst>
        <pc:docMk/>
      </pc:docMkLst>
      <pc:sldChg chg="addSp delSp modSp mod">
        <pc:chgData name="Ankur Chaudhari" userId="265a9bc7-ab0f-4ff5-82f6-1535e50db75d" providerId="ADAL" clId="{9AEAC197-35EA-46C1-A8C5-9087B4D2161D}" dt="2020-12-11T18:34:10.478" v="725" actId="20577"/>
        <pc:sldMkLst>
          <pc:docMk/>
          <pc:sldMk cId="677019788" sldId="256"/>
        </pc:sldMkLst>
        <pc:spChg chg="mod">
          <ac:chgData name="Ankur Chaudhari" userId="265a9bc7-ab0f-4ff5-82f6-1535e50db75d" providerId="ADAL" clId="{9AEAC197-35EA-46C1-A8C5-9087B4D2161D}" dt="2020-12-11T18:34:10.478" v="725" actId="20577"/>
          <ac:spMkLst>
            <pc:docMk/>
            <pc:sldMk cId="677019788" sldId="256"/>
            <ac:spMk id="2" creationId="{4B932974-8D9B-4F57-8C9F-BAB7400B4C97}"/>
          </ac:spMkLst>
        </pc:spChg>
        <pc:spChg chg="mod">
          <ac:chgData name="Ankur Chaudhari" userId="265a9bc7-ab0f-4ff5-82f6-1535e50db75d" providerId="ADAL" clId="{9AEAC197-35EA-46C1-A8C5-9087B4D2161D}" dt="2020-12-11T16:52:58.745" v="597"/>
          <ac:spMkLst>
            <pc:docMk/>
            <pc:sldMk cId="677019788" sldId="256"/>
            <ac:spMk id="3" creationId="{4F333010-A792-4A0B-A768-A17D089E3644}"/>
          </ac:spMkLst>
        </pc:spChg>
        <pc:spChg chg="add del">
          <ac:chgData name="Ankur Chaudhari" userId="265a9bc7-ab0f-4ff5-82f6-1535e50db75d" providerId="ADAL" clId="{9AEAC197-35EA-46C1-A8C5-9087B4D2161D}" dt="2020-12-11T15:48:43.664" v="90"/>
          <ac:spMkLst>
            <pc:docMk/>
            <pc:sldMk cId="677019788" sldId="256"/>
            <ac:spMk id="4" creationId="{9315CC16-414A-4C4F-ACFE-8118EFA50D32}"/>
          </ac:spMkLst>
        </pc:spChg>
        <pc:spChg chg="add del">
          <ac:chgData name="Ankur Chaudhari" userId="265a9bc7-ab0f-4ff5-82f6-1535e50db75d" providerId="ADAL" clId="{9AEAC197-35EA-46C1-A8C5-9087B4D2161D}" dt="2020-12-11T15:48:43.664" v="90"/>
          <ac:spMkLst>
            <pc:docMk/>
            <pc:sldMk cId="677019788" sldId="256"/>
            <ac:spMk id="5" creationId="{62AE6B7F-B392-4F51-ADF3-E1AB385300C5}"/>
          </ac:spMkLst>
        </pc:spChg>
        <pc:spChg chg="add del">
          <ac:chgData name="Ankur Chaudhari" userId="265a9bc7-ab0f-4ff5-82f6-1535e50db75d" providerId="ADAL" clId="{9AEAC197-35EA-46C1-A8C5-9087B4D2161D}" dt="2020-12-11T15:48:43.664" v="90"/>
          <ac:spMkLst>
            <pc:docMk/>
            <pc:sldMk cId="677019788" sldId="256"/>
            <ac:spMk id="6" creationId="{95A9BD79-6388-41FA-9E1E-506B44DA316E}"/>
          </ac:spMkLst>
        </pc:spChg>
        <pc:spChg chg="add mod">
          <ac:chgData name="Ankur Chaudhari" userId="265a9bc7-ab0f-4ff5-82f6-1535e50db75d" providerId="ADAL" clId="{9AEAC197-35EA-46C1-A8C5-9087B4D2161D}" dt="2020-12-11T15:48:57.311" v="93" actId="21"/>
          <ac:spMkLst>
            <pc:docMk/>
            <pc:sldMk cId="677019788" sldId="256"/>
            <ac:spMk id="7" creationId="{0396A762-B912-49D2-BC3A-C8F6DF2E9533}"/>
          </ac:spMkLst>
        </pc:spChg>
        <pc:spChg chg="add">
          <ac:chgData name="Ankur Chaudhari" userId="265a9bc7-ab0f-4ff5-82f6-1535e50db75d" providerId="ADAL" clId="{9AEAC197-35EA-46C1-A8C5-9087B4D2161D}" dt="2020-12-11T15:48:45.623" v="91"/>
          <ac:spMkLst>
            <pc:docMk/>
            <pc:sldMk cId="677019788" sldId="256"/>
            <ac:spMk id="8" creationId="{586A59BF-A17E-4314-B9C4-CC1FB157EFEC}"/>
          </ac:spMkLst>
        </pc:spChg>
        <pc:spChg chg="add del mod">
          <ac:chgData name="Ankur Chaudhari" userId="265a9bc7-ab0f-4ff5-82f6-1535e50db75d" providerId="ADAL" clId="{9AEAC197-35EA-46C1-A8C5-9087B4D2161D}" dt="2020-12-11T15:49:01.145" v="98"/>
          <ac:spMkLst>
            <pc:docMk/>
            <pc:sldMk cId="677019788" sldId="256"/>
            <ac:spMk id="9" creationId="{5846299C-A593-46A0-91E1-5EC9FCC47BA8}"/>
          </ac:spMkLst>
        </pc:spChg>
      </pc:sldChg>
      <pc:sldChg chg="addSp delSp modSp new mod delDesignElem">
        <pc:chgData name="Ankur Chaudhari" userId="265a9bc7-ab0f-4ff5-82f6-1535e50db75d" providerId="ADAL" clId="{9AEAC197-35EA-46C1-A8C5-9087B4D2161D}" dt="2020-12-11T22:04:15.163" v="1039" actId="20577"/>
        <pc:sldMkLst>
          <pc:docMk/>
          <pc:sldMk cId="3699006643" sldId="257"/>
        </pc:sldMkLst>
        <pc:spChg chg="mod">
          <ac:chgData name="Ankur Chaudhari" userId="265a9bc7-ab0f-4ff5-82f6-1535e50db75d" providerId="ADAL" clId="{9AEAC197-35EA-46C1-A8C5-9087B4D2161D}" dt="2020-12-09T15:36:47.393" v="18" actId="20577"/>
          <ac:spMkLst>
            <pc:docMk/>
            <pc:sldMk cId="3699006643" sldId="257"/>
            <ac:spMk id="2" creationId="{7A328A20-69AF-4744-ACDF-03C7AE27632B}"/>
          </ac:spMkLst>
        </pc:spChg>
        <pc:spChg chg="mod">
          <ac:chgData name="Ankur Chaudhari" userId="265a9bc7-ab0f-4ff5-82f6-1535e50db75d" providerId="ADAL" clId="{9AEAC197-35EA-46C1-A8C5-9087B4D2161D}" dt="2020-12-11T22:04:15.163" v="1039" actId="20577"/>
          <ac:spMkLst>
            <pc:docMk/>
            <pc:sldMk cId="3699006643" sldId="257"/>
            <ac:spMk id="3" creationId="{6A2BC154-4117-498C-82E1-B91EAD4FEC6D}"/>
          </ac:spMkLst>
        </pc:spChg>
        <pc:spChg chg="add del">
          <ac:chgData name="Ankur Chaudhari" userId="265a9bc7-ab0f-4ff5-82f6-1535e50db75d" providerId="ADAL" clId="{9AEAC197-35EA-46C1-A8C5-9087B4D2161D}" dt="2020-12-11T15:49:29.337" v="104"/>
          <ac:spMkLst>
            <pc:docMk/>
            <pc:sldMk cId="3699006643" sldId="257"/>
            <ac:spMk id="4" creationId="{89B8BB67-F153-48F1-9B92-576F9A0C08A6}"/>
          </ac:spMkLst>
        </pc:spChg>
        <pc:spChg chg="add del">
          <ac:chgData name="Ankur Chaudhari" userId="265a9bc7-ab0f-4ff5-82f6-1535e50db75d" providerId="ADAL" clId="{9AEAC197-35EA-46C1-A8C5-9087B4D2161D}" dt="2020-12-11T15:49:29.337" v="104"/>
          <ac:spMkLst>
            <pc:docMk/>
            <pc:sldMk cId="3699006643" sldId="257"/>
            <ac:spMk id="5" creationId="{0E3B3384-55D3-4921-BDB6-7B8F4A7853BC}"/>
          </ac:spMkLst>
        </pc:spChg>
        <pc:spChg chg="add del">
          <ac:chgData name="Ankur Chaudhari" userId="265a9bc7-ab0f-4ff5-82f6-1535e50db75d" providerId="ADAL" clId="{9AEAC197-35EA-46C1-A8C5-9087B4D2161D}" dt="2020-12-11T15:49:29.337" v="104"/>
          <ac:spMkLst>
            <pc:docMk/>
            <pc:sldMk cId="3699006643" sldId="257"/>
            <ac:spMk id="6" creationId="{99BC9954-F941-4137-B7F6-3455254D5312}"/>
          </ac:spMkLst>
        </pc:spChg>
        <pc:spChg chg="add del">
          <ac:chgData name="Ankur Chaudhari" userId="265a9bc7-ab0f-4ff5-82f6-1535e50db75d" providerId="ADAL" clId="{9AEAC197-35EA-46C1-A8C5-9087B4D2161D}" dt="2020-12-11T16:50:01.436" v="585"/>
          <ac:spMkLst>
            <pc:docMk/>
            <pc:sldMk cId="3699006643" sldId="257"/>
            <ac:spMk id="11" creationId="{EA67B5B4-3A24-436E-B663-1B2EBFF8A0CD}"/>
          </ac:spMkLst>
        </pc:spChg>
        <pc:spChg chg="add del">
          <ac:chgData name="Ankur Chaudhari" userId="265a9bc7-ab0f-4ff5-82f6-1535e50db75d" providerId="ADAL" clId="{9AEAC197-35EA-46C1-A8C5-9087B4D2161D}" dt="2020-12-11T16:50:01.436" v="585"/>
          <ac:spMkLst>
            <pc:docMk/>
            <pc:sldMk cId="3699006643" sldId="257"/>
            <ac:spMk id="12" creationId="{64E585EA-75FD-4025-8270-F66A58A15CDA}"/>
          </ac:spMkLst>
        </pc:spChg>
        <pc:spChg chg="add del">
          <ac:chgData name="Ankur Chaudhari" userId="265a9bc7-ab0f-4ff5-82f6-1535e50db75d" providerId="ADAL" clId="{9AEAC197-35EA-46C1-A8C5-9087B4D2161D}" dt="2020-12-11T16:50:01.436" v="585"/>
          <ac:spMkLst>
            <pc:docMk/>
            <pc:sldMk cId="3699006643" sldId="257"/>
            <ac:spMk id="13" creationId="{987FDF89-C993-41F4-A1B8-DBAFF16008A9}"/>
          </ac:spMkLst>
        </pc:spChg>
      </pc:sldChg>
      <pc:sldChg chg="addSp delSp modSp new mod setBg">
        <pc:chgData name="Ankur Chaudhari" userId="265a9bc7-ab0f-4ff5-82f6-1535e50db75d" providerId="ADAL" clId="{9AEAC197-35EA-46C1-A8C5-9087B4D2161D}" dt="2020-12-11T22:35:37.085" v="1100" actId="14100"/>
        <pc:sldMkLst>
          <pc:docMk/>
          <pc:sldMk cId="3599979441" sldId="258"/>
        </pc:sldMkLst>
        <pc:spChg chg="mod">
          <ac:chgData name="Ankur Chaudhari" userId="265a9bc7-ab0f-4ff5-82f6-1535e50db75d" providerId="ADAL" clId="{9AEAC197-35EA-46C1-A8C5-9087B4D2161D}" dt="2020-12-11T22:10:31.222" v="1095" actId="26606"/>
          <ac:spMkLst>
            <pc:docMk/>
            <pc:sldMk cId="3599979441" sldId="258"/>
            <ac:spMk id="2" creationId="{862048F8-4463-4D74-8FCC-E0092EEDF8F1}"/>
          </ac:spMkLst>
        </pc:spChg>
        <pc:spChg chg="add mod">
          <ac:chgData name="Ankur Chaudhari" userId="265a9bc7-ab0f-4ff5-82f6-1535e50db75d" providerId="ADAL" clId="{9AEAC197-35EA-46C1-A8C5-9087B4D2161D}" dt="2020-12-11T22:10:31.222" v="1095" actId="26606"/>
          <ac:spMkLst>
            <pc:docMk/>
            <pc:sldMk cId="3599979441" sldId="258"/>
            <ac:spMk id="3" creationId="{8EF68BEC-1136-4FD4-9E35-8AA774A0B54D}"/>
          </ac:spMkLst>
        </pc:spChg>
        <pc:spChg chg="del">
          <ac:chgData name="Ankur Chaudhari" userId="265a9bc7-ab0f-4ff5-82f6-1535e50db75d" providerId="ADAL" clId="{9AEAC197-35EA-46C1-A8C5-9087B4D2161D}" dt="2020-12-11T15:51:33.083" v="105" actId="22"/>
          <ac:spMkLst>
            <pc:docMk/>
            <pc:sldMk cId="3599979441" sldId="258"/>
            <ac:spMk id="3" creationId="{F8745831-EA36-4C29-B49B-A7C481DC39ED}"/>
          </ac:spMkLst>
        </pc:spChg>
        <pc:spChg chg="add mod">
          <ac:chgData name="Ankur Chaudhari" userId="265a9bc7-ab0f-4ff5-82f6-1535e50db75d" providerId="ADAL" clId="{9AEAC197-35EA-46C1-A8C5-9087B4D2161D}" dt="2020-12-11T22:10:31.222" v="1095" actId="26606"/>
          <ac:spMkLst>
            <pc:docMk/>
            <pc:sldMk cId="3599979441" sldId="258"/>
            <ac:spMk id="8" creationId="{82F3B7B2-8FA2-4C6B-A5A4-6E2AB2F55A93}"/>
          </ac:spMkLst>
        </pc:spChg>
        <pc:spChg chg="add del">
          <ac:chgData name="Ankur Chaudhari" userId="265a9bc7-ab0f-4ff5-82f6-1535e50db75d" providerId="ADAL" clId="{9AEAC197-35EA-46C1-A8C5-9087B4D2161D}" dt="2020-12-11T22:10:31.222" v="1095" actId="26606"/>
          <ac:spMkLst>
            <pc:docMk/>
            <pc:sldMk cId="3599979441" sldId="258"/>
            <ac:spMk id="19" creationId="{247AB924-1B87-43FC-B7C7-B112D5C51A0E}"/>
          </ac:spMkLst>
        </pc:spChg>
        <pc:picChg chg="add mod ord">
          <ac:chgData name="Ankur Chaudhari" userId="265a9bc7-ab0f-4ff5-82f6-1535e50db75d" providerId="ADAL" clId="{9AEAC197-35EA-46C1-A8C5-9087B4D2161D}" dt="2020-12-11T22:10:31.222" v="1095" actId="26606"/>
          <ac:picMkLst>
            <pc:docMk/>
            <pc:sldMk cId="3599979441" sldId="258"/>
            <ac:picMk id="5" creationId="{6793DDA4-803A-4C31-B207-584B3854BAA9}"/>
          </ac:picMkLst>
        </pc:picChg>
        <pc:picChg chg="add mod">
          <ac:chgData name="Ankur Chaudhari" userId="265a9bc7-ab0f-4ff5-82f6-1535e50db75d" providerId="ADAL" clId="{9AEAC197-35EA-46C1-A8C5-9087B4D2161D}" dt="2020-12-11T22:35:37.085" v="1100" actId="14100"/>
          <ac:picMkLst>
            <pc:docMk/>
            <pc:sldMk cId="3599979441" sldId="258"/>
            <ac:picMk id="7" creationId="{8890B2B2-ABB5-43AF-9A19-34E4D5D184B5}"/>
          </ac:picMkLst>
        </pc:picChg>
        <pc:picChg chg="add mod">
          <ac:chgData name="Ankur Chaudhari" userId="265a9bc7-ab0f-4ff5-82f6-1535e50db75d" providerId="ADAL" clId="{9AEAC197-35EA-46C1-A8C5-9087B4D2161D}" dt="2020-12-11T22:10:31.222" v="1095" actId="26606"/>
          <ac:picMkLst>
            <pc:docMk/>
            <pc:sldMk cId="3599979441" sldId="258"/>
            <ac:picMk id="9" creationId="{CAAFCF8A-EC54-4CCF-971D-67BF1100BC42}"/>
          </ac:picMkLst>
        </pc:picChg>
        <pc:cxnChg chg="add del">
          <ac:chgData name="Ankur Chaudhari" userId="265a9bc7-ab0f-4ff5-82f6-1535e50db75d" providerId="ADAL" clId="{9AEAC197-35EA-46C1-A8C5-9087B4D2161D}" dt="2020-12-11T22:10:31.222" v="1095" actId="26606"/>
          <ac:cxnSpMkLst>
            <pc:docMk/>
            <pc:sldMk cId="3599979441" sldId="258"/>
            <ac:cxnSpMk id="17" creationId="{99AE2756-0FC4-4155-83E7-58AAAB63E757}"/>
          </ac:cxnSpMkLst>
        </pc:cxnChg>
        <pc:cxnChg chg="add del">
          <ac:chgData name="Ankur Chaudhari" userId="265a9bc7-ab0f-4ff5-82f6-1535e50db75d" providerId="ADAL" clId="{9AEAC197-35EA-46C1-A8C5-9087B4D2161D}" dt="2020-12-11T22:10:31.222" v="1095" actId="26606"/>
          <ac:cxnSpMkLst>
            <pc:docMk/>
            <pc:sldMk cId="3599979441" sldId="258"/>
            <ac:cxnSpMk id="21" creationId="{818DC98F-4057-4645-B948-F604F39A9CFE}"/>
          </ac:cxnSpMkLst>
        </pc:cxnChg>
        <pc:cxnChg chg="add del">
          <ac:chgData name="Ankur Chaudhari" userId="265a9bc7-ab0f-4ff5-82f6-1535e50db75d" providerId="ADAL" clId="{9AEAC197-35EA-46C1-A8C5-9087B4D2161D}" dt="2020-12-11T22:10:31.222" v="1095" actId="26606"/>
          <ac:cxnSpMkLst>
            <pc:docMk/>
            <pc:sldMk cId="3599979441" sldId="258"/>
            <ac:cxnSpMk id="22" creationId="{DAD2B705-4A9B-408D-AA80-4F41045E09DE}"/>
          </ac:cxnSpMkLst>
        </pc:cxnChg>
      </pc:sldChg>
      <pc:sldChg chg="addSp delSp new delDesignElem">
        <pc:chgData name="Ankur Chaudhari" userId="265a9bc7-ab0f-4ff5-82f6-1535e50db75d" providerId="ADAL" clId="{9AEAC197-35EA-46C1-A8C5-9087B4D2161D}" dt="2020-12-11T16:50:01.436" v="585"/>
        <pc:sldMkLst>
          <pc:docMk/>
          <pc:sldMk cId="2114691092" sldId="259"/>
        </pc:sldMkLst>
        <pc:spChg chg="add del">
          <ac:chgData name="Ankur Chaudhari" userId="265a9bc7-ab0f-4ff5-82f6-1535e50db75d" providerId="ADAL" clId="{9AEAC197-35EA-46C1-A8C5-9087B4D2161D}" dt="2020-12-11T16:50:01.436" v="585"/>
          <ac:spMkLst>
            <pc:docMk/>
            <pc:sldMk cId="2114691092" sldId="259"/>
            <ac:spMk id="10" creationId="{33CBE267-1877-479F-82F0-E4BAA5BCE76F}"/>
          </ac:spMkLst>
        </pc:spChg>
        <pc:spChg chg="add del">
          <ac:chgData name="Ankur Chaudhari" userId="265a9bc7-ab0f-4ff5-82f6-1535e50db75d" providerId="ADAL" clId="{9AEAC197-35EA-46C1-A8C5-9087B4D2161D}" dt="2020-12-11T16:50:01.436" v="585"/>
          <ac:spMkLst>
            <pc:docMk/>
            <pc:sldMk cId="2114691092" sldId="259"/>
            <ac:spMk id="12" creationId="{F2EA12E3-1C9E-43D7-ABCC-C16A6ED4B0AE}"/>
          </ac:spMkLst>
        </pc:spChg>
      </pc:sldChg>
      <pc:sldChg chg="addSp delSp new delDesignElem">
        <pc:chgData name="Ankur Chaudhari" userId="265a9bc7-ab0f-4ff5-82f6-1535e50db75d" providerId="ADAL" clId="{9AEAC197-35EA-46C1-A8C5-9087B4D2161D}" dt="2020-12-11T16:50:01.436" v="585"/>
        <pc:sldMkLst>
          <pc:docMk/>
          <pc:sldMk cId="2584303568" sldId="260"/>
        </pc:sldMkLst>
        <pc:spChg chg="add del">
          <ac:chgData name="Ankur Chaudhari" userId="265a9bc7-ab0f-4ff5-82f6-1535e50db75d" providerId="ADAL" clId="{9AEAC197-35EA-46C1-A8C5-9087B4D2161D}" dt="2020-12-11T16:50:01.436" v="585"/>
          <ac:spMkLst>
            <pc:docMk/>
            <pc:sldMk cId="2584303568" sldId="260"/>
            <ac:spMk id="8" creationId="{33CBE267-1877-479F-82F0-E4BAA5BCE76F}"/>
          </ac:spMkLst>
        </pc:spChg>
        <pc:spChg chg="add del">
          <ac:chgData name="Ankur Chaudhari" userId="265a9bc7-ab0f-4ff5-82f6-1535e50db75d" providerId="ADAL" clId="{9AEAC197-35EA-46C1-A8C5-9087B4D2161D}" dt="2020-12-11T16:50:01.436" v="585"/>
          <ac:spMkLst>
            <pc:docMk/>
            <pc:sldMk cId="2584303568" sldId="260"/>
            <ac:spMk id="12" creationId="{F2EA12E3-1C9E-43D7-ABCC-C16A6ED4B0AE}"/>
          </ac:spMkLst>
        </pc:spChg>
      </pc:sldChg>
      <pc:sldChg chg="addSp delSp modSp new mod">
        <pc:chgData name="Ankur Chaudhari" userId="265a9bc7-ab0f-4ff5-82f6-1535e50db75d" providerId="ADAL" clId="{9AEAC197-35EA-46C1-A8C5-9087B4D2161D}" dt="2020-12-11T21:48:55.430" v="1014" actId="26606"/>
        <pc:sldMkLst>
          <pc:docMk/>
          <pc:sldMk cId="2632722889" sldId="261"/>
        </pc:sldMkLst>
        <pc:spChg chg="mod">
          <ac:chgData name="Ankur Chaudhari" userId="265a9bc7-ab0f-4ff5-82f6-1535e50db75d" providerId="ADAL" clId="{9AEAC197-35EA-46C1-A8C5-9087B4D2161D}" dt="2020-12-11T21:48:55.430" v="1014" actId="26606"/>
          <ac:spMkLst>
            <pc:docMk/>
            <pc:sldMk cId="2632722889" sldId="261"/>
            <ac:spMk id="2" creationId="{3535EE78-905F-447D-AE3A-34654CD01B5C}"/>
          </ac:spMkLst>
        </pc:spChg>
        <pc:spChg chg="mod">
          <ac:chgData name="Ankur Chaudhari" userId="265a9bc7-ab0f-4ff5-82f6-1535e50db75d" providerId="ADAL" clId="{9AEAC197-35EA-46C1-A8C5-9087B4D2161D}" dt="2020-12-11T21:48:55.430" v="1014" actId="26606"/>
          <ac:spMkLst>
            <pc:docMk/>
            <pc:sldMk cId="2632722889" sldId="261"/>
            <ac:spMk id="3" creationId="{7BD9FD42-9B2A-4822-85FA-ED67852D71CE}"/>
          </ac:spMkLst>
        </pc:spChg>
        <pc:spChg chg="add del">
          <ac:chgData name="Ankur Chaudhari" userId="265a9bc7-ab0f-4ff5-82f6-1535e50db75d" providerId="ADAL" clId="{9AEAC197-35EA-46C1-A8C5-9087B4D2161D}" dt="2020-12-11T21:48:55.430" v="1014" actId="26606"/>
          <ac:spMkLst>
            <pc:docMk/>
            <pc:sldMk cId="2632722889" sldId="261"/>
            <ac:spMk id="8" creationId="{A9CB0874-88B8-43D3-B0B6-C32F790F790D}"/>
          </ac:spMkLst>
        </pc:spChg>
        <pc:spChg chg="add del">
          <ac:chgData name="Ankur Chaudhari" userId="265a9bc7-ab0f-4ff5-82f6-1535e50db75d" providerId="ADAL" clId="{9AEAC197-35EA-46C1-A8C5-9087B4D2161D}" dt="2020-12-11T21:48:55.406" v="1013" actId="26606"/>
          <ac:spMkLst>
            <pc:docMk/>
            <pc:sldMk cId="2632722889" sldId="261"/>
            <ac:spMk id="21" creationId="{5A0118C5-4F8D-4CF4-BADD-53FEACC6C42A}"/>
          </ac:spMkLst>
        </pc:spChg>
        <pc:spChg chg="add del">
          <ac:chgData name="Ankur Chaudhari" userId="265a9bc7-ab0f-4ff5-82f6-1535e50db75d" providerId="ADAL" clId="{9AEAC197-35EA-46C1-A8C5-9087B4D2161D}" dt="2020-12-11T21:48:55.406" v="1013" actId="26606"/>
          <ac:spMkLst>
            <pc:docMk/>
            <pc:sldMk cId="2632722889" sldId="261"/>
            <ac:spMk id="23" creationId="{F98F79A4-A6C7-4101-B1E9-27E05CB7CFA0}"/>
          </ac:spMkLst>
        </pc:spChg>
        <pc:spChg chg="add del">
          <ac:chgData name="Ankur Chaudhari" userId="265a9bc7-ab0f-4ff5-82f6-1535e50db75d" providerId="ADAL" clId="{9AEAC197-35EA-46C1-A8C5-9087B4D2161D}" dt="2020-12-11T21:48:55.406" v="1013" actId="26606"/>
          <ac:spMkLst>
            <pc:docMk/>
            <pc:sldMk cId="2632722889" sldId="261"/>
            <ac:spMk id="25" creationId="{31CE7A08-2184-4B99-ABC0-B40CD1D3F281}"/>
          </ac:spMkLst>
        </pc:spChg>
        <pc:spChg chg="add del">
          <ac:chgData name="Ankur Chaudhari" userId="265a9bc7-ab0f-4ff5-82f6-1535e50db75d" providerId="ADAL" clId="{9AEAC197-35EA-46C1-A8C5-9087B4D2161D}" dt="2020-12-11T21:48:55.406" v="1013" actId="26606"/>
          <ac:spMkLst>
            <pc:docMk/>
            <pc:sldMk cId="2632722889" sldId="261"/>
            <ac:spMk id="27" creationId="{79AFCB35-9C04-4524-A0B1-57FF6865D013}"/>
          </ac:spMkLst>
        </pc:spChg>
        <pc:spChg chg="add del">
          <ac:chgData name="Ankur Chaudhari" userId="265a9bc7-ab0f-4ff5-82f6-1535e50db75d" providerId="ADAL" clId="{9AEAC197-35EA-46C1-A8C5-9087B4D2161D}" dt="2020-12-11T21:48:55.406" v="1013" actId="26606"/>
          <ac:spMkLst>
            <pc:docMk/>
            <pc:sldMk cId="2632722889" sldId="261"/>
            <ac:spMk id="29" creationId="{D11AD2AD-0BA0-4DD3-8EEA-84686A0E718C}"/>
          </ac:spMkLst>
        </pc:spChg>
        <pc:spChg chg="add del">
          <ac:chgData name="Ankur Chaudhari" userId="265a9bc7-ab0f-4ff5-82f6-1535e50db75d" providerId="ADAL" clId="{9AEAC197-35EA-46C1-A8C5-9087B4D2161D}" dt="2020-12-11T21:48:55.406" v="1013" actId="26606"/>
          <ac:spMkLst>
            <pc:docMk/>
            <pc:sldMk cId="2632722889" sldId="261"/>
            <ac:spMk id="31" creationId="{9E5C5460-229E-46C8-A712-CC317985420F}"/>
          </ac:spMkLst>
        </pc:spChg>
        <pc:spChg chg="add del">
          <ac:chgData name="Ankur Chaudhari" userId="265a9bc7-ab0f-4ff5-82f6-1535e50db75d" providerId="ADAL" clId="{9AEAC197-35EA-46C1-A8C5-9087B4D2161D}" dt="2020-12-11T21:48:55.406" v="1013" actId="26606"/>
          <ac:spMkLst>
            <pc:docMk/>
            <pc:sldMk cId="2632722889" sldId="261"/>
            <ac:spMk id="33" creationId="{2552FC29-9118-466F-940E-80C84EFDF07B}"/>
          </ac:spMkLst>
        </pc:spChg>
        <pc:spChg chg="add">
          <ac:chgData name="Ankur Chaudhari" userId="265a9bc7-ab0f-4ff5-82f6-1535e50db75d" providerId="ADAL" clId="{9AEAC197-35EA-46C1-A8C5-9087B4D2161D}" dt="2020-12-11T21:48:55.430" v="1014" actId="26606"/>
          <ac:spMkLst>
            <pc:docMk/>
            <pc:sldMk cId="2632722889" sldId="261"/>
            <ac:spMk id="51" creationId="{5A0118C5-4F8D-4CF4-BADD-53FEACC6C42A}"/>
          </ac:spMkLst>
        </pc:spChg>
        <pc:spChg chg="add">
          <ac:chgData name="Ankur Chaudhari" userId="265a9bc7-ab0f-4ff5-82f6-1535e50db75d" providerId="ADAL" clId="{9AEAC197-35EA-46C1-A8C5-9087B4D2161D}" dt="2020-12-11T21:48:55.430" v="1014" actId="26606"/>
          <ac:spMkLst>
            <pc:docMk/>
            <pc:sldMk cId="2632722889" sldId="261"/>
            <ac:spMk id="52" creationId="{CAEBFCD5-5356-4326-8D39-8235A46CD7B2}"/>
          </ac:spMkLst>
        </pc:spChg>
        <pc:spChg chg="add">
          <ac:chgData name="Ankur Chaudhari" userId="265a9bc7-ab0f-4ff5-82f6-1535e50db75d" providerId="ADAL" clId="{9AEAC197-35EA-46C1-A8C5-9087B4D2161D}" dt="2020-12-11T21:48:55.430" v="1014" actId="26606"/>
          <ac:spMkLst>
            <pc:docMk/>
            <pc:sldMk cId="2632722889" sldId="261"/>
            <ac:spMk id="53" creationId="{F6814848-248A-47DD-88E0-95099D951EF8}"/>
          </ac:spMkLst>
        </pc:spChg>
        <pc:spChg chg="add">
          <ac:chgData name="Ankur Chaudhari" userId="265a9bc7-ab0f-4ff5-82f6-1535e50db75d" providerId="ADAL" clId="{9AEAC197-35EA-46C1-A8C5-9087B4D2161D}" dt="2020-12-11T21:48:55.430" v="1014" actId="26606"/>
          <ac:spMkLst>
            <pc:docMk/>
            <pc:sldMk cId="2632722889" sldId="261"/>
            <ac:spMk id="54" creationId="{718BDA89-0D2C-4C4E-99F6-D7A220FE48D3}"/>
          </ac:spMkLst>
        </pc:spChg>
        <pc:spChg chg="add">
          <ac:chgData name="Ankur Chaudhari" userId="265a9bc7-ab0f-4ff5-82f6-1535e50db75d" providerId="ADAL" clId="{9AEAC197-35EA-46C1-A8C5-9087B4D2161D}" dt="2020-12-11T21:48:55.430" v="1014" actId="26606"/>
          <ac:spMkLst>
            <pc:docMk/>
            <pc:sldMk cId="2632722889" sldId="261"/>
            <ac:spMk id="57" creationId="{7CE98B01-ED41-482F-AFA1-19C7FA7C04A7}"/>
          </ac:spMkLst>
        </pc:spChg>
        <pc:spChg chg="add">
          <ac:chgData name="Ankur Chaudhari" userId="265a9bc7-ab0f-4ff5-82f6-1535e50db75d" providerId="ADAL" clId="{9AEAC197-35EA-46C1-A8C5-9087B4D2161D}" dt="2020-12-11T21:48:55.430" v="1014" actId="26606"/>
          <ac:spMkLst>
            <pc:docMk/>
            <pc:sldMk cId="2632722889" sldId="261"/>
            <ac:spMk id="58" creationId="{B9CABDD0-8DF6-4974-A224-9A2A81778003}"/>
          </ac:spMkLst>
        </pc:spChg>
        <pc:grpChg chg="add del">
          <ac:chgData name="Ankur Chaudhari" userId="265a9bc7-ab0f-4ff5-82f6-1535e50db75d" providerId="ADAL" clId="{9AEAC197-35EA-46C1-A8C5-9087B4D2161D}" dt="2020-12-11T21:48:55.430" v="1014" actId="26606"/>
          <ac:grpSpMkLst>
            <pc:docMk/>
            <pc:sldMk cId="2632722889" sldId="261"/>
            <ac:grpSpMk id="10" creationId="{4BFD067A-52BE-40EE-B7CA-391830B9A265}"/>
          </ac:grpSpMkLst>
        </pc:grpChg>
        <pc:grpChg chg="add del">
          <ac:chgData name="Ankur Chaudhari" userId="265a9bc7-ab0f-4ff5-82f6-1535e50db75d" providerId="ADAL" clId="{9AEAC197-35EA-46C1-A8C5-9087B4D2161D}" dt="2020-12-11T21:48:55.430" v="1014" actId="26606"/>
          <ac:grpSpMkLst>
            <pc:docMk/>
            <pc:sldMk cId="2632722889" sldId="261"/>
            <ac:grpSpMk id="14" creationId="{C15B8CC4-8CCE-428F-AE7E-28D178984CEC}"/>
          </ac:grpSpMkLst>
        </pc:grpChg>
        <pc:grpChg chg="add del">
          <ac:chgData name="Ankur Chaudhari" userId="265a9bc7-ab0f-4ff5-82f6-1535e50db75d" providerId="ADAL" clId="{9AEAC197-35EA-46C1-A8C5-9087B4D2161D}" dt="2020-12-11T21:48:55.406" v="1013" actId="26606"/>
          <ac:grpSpMkLst>
            <pc:docMk/>
            <pc:sldMk cId="2632722889" sldId="261"/>
            <ac:grpSpMk id="35" creationId="{0C156BF8-7FF7-440F-BE2B-417DFFE8BFA5}"/>
          </ac:grpSpMkLst>
        </pc:grpChg>
        <pc:grpChg chg="add">
          <ac:chgData name="Ankur Chaudhari" userId="265a9bc7-ab0f-4ff5-82f6-1535e50db75d" providerId="ADAL" clId="{9AEAC197-35EA-46C1-A8C5-9087B4D2161D}" dt="2020-12-11T21:48:55.430" v="1014" actId="26606"/>
          <ac:grpSpMkLst>
            <pc:docMk/>
            <pc:sldMk cId="2632722889" sldId="261"/>
            <ac:grpSpMk id="55" creationId="{6B67BE95-96EF-433C-9F29-B0732AA6B6AC}"/>
          </ac:grpSpMkLst>
        </pc:grpChg>
        <pc:grpChg chg="add">
          <ac:chgData name="Ankur Chaudhari" userId="265a9bc7-ab0f-4ff5-82f6-1535e50db75d" providerId="ADAL" clId="{9AEAC197-35EA-46C1-A8C5-9087B4D2161D}" dt="2020-12-11T21:48:55.430" v="1014" actId="26606"/>
          <ac:grpSpMkLst>
            <pc:docMk/>
            <pc:sldMk cId="2632722889" sldId="261"/>
            <ac:grpSpMk id="59" creationId="{D6E8B984-55B9-4A62-A043-997D00F0AE09}"/>
          </ac:grpSpMkLst>
        </pc:grpChg>
      </pc:sldChg>
      <pc:sldChg chg="modSp new">
        <pc:chgData name="Ankur Chaudhari" userId="265a9bc7-ab0f-4ff5-82f6-1535e50db75d" providerId="ADAL" clId="{9AEAC197-35EA-46C1-A8C5-9087B4D2161D}" dt="2020-12-11T16:50:01.436" v="585"/>
        <pc:sldMkLst>
          <pc:docMk/>
          <pc:sldMk cId="1074634989" sldId="262"/>
        </pc:sldMkLst>
        <pc:spChg chg="mod">
          <ac:chgData name="Ankur Chaudhari" userId="265a9bc7-ab0f-4ff5-82f6-1535e50db75d" providerId="ADAL" clId="{9AEAC197-35EA-46C1-A8C5-9087B4D2161D}" dt="2020-12-11T16:50:01.436" v="585"/>
          <ac:spMkLst>
            <pc:docMk/>
            <pc:sldMk cId="1074634989" sldId="262"/>
            <ac:spMk id="2" creationId="{F615EA67-FD60-4F65-9E1E-0298F5A31103}"/>
          </ac:spMkLst>
        </pc:spChg>
        <pc:spChg chg="mod">
          <ac:chgData name="Ankur Chaudhari" userId="265a9bc7-ab0f-4ff5-82f6-1535e50db75d" providerId="ADAL" clId="{9AEAC197-35EA-46C1-A8C5-9087B4D2161D}" dt="2020-12-11T16:50:01.436" v="585"/>
          <ac:spMkLst>
            <pc:docMk/>
            <pc:sldMk cId="1074634989" sldId="262"/>
            <ac:spMk id="3" creationId="{BAD89A58-CC57-4F9E-B778-59CDD57690A3}"/>
          </ac:spMkLst>
        </pc:spChg>
      </pc:sldChg>
      <pc:sldChg chg="new">
        <pc:chgData name="Ankur Chaudhari" userId="265a9bc7-ab0f-4ff5-82f6-1535e50db75d" providerId="ADAL" clId="{9AEAC197-35EA-46C1-A8C5-9087B4D2161D}" dt="2020-12-08T18:30:36.847" v="6" actId="680"/>
        <pc:sldMkLst>
          <pc:docMk/>
          <pc:sldMk cId="684337698" sldId="263"/>
        </pc:sldMkLst>
      </pc:sldChg>
      <pc:sldChg chg="del">
        <pc:chgData name="Ankur Chaudhari" userId="265a9bc7-ab0f-4ff5-82f6-1535e50db75d" providerId="ADAL" clId="{9AEAC197-35EA-46C1-A8C5-9087B4D2161D}" dt="2020-12-11T16:05:41.707" v="526" actId="47"/>
        <pc:sldMkLst>
          <pc:docMk/>
          <pc:sldMk cId="4130021240" sldId="264"/>
        </pc:sldMkLst>
      </pc:sldChg>
      <pc:sldChg chg="addSp delSp delDesignElem">
        <pc:chgData name="Ankur Chaudhari" userId="265a9bc7-ab0f-4ff5-82f6-1535e50db75d" providerId="ADAL" clId="{9AEAC197-35EA-46C1-A8C5-9087B4D2161D}" dt="2020-12-11T16:50:01.436" v="585"/>
        <pc:sldMkLst>
          <pc:docMk/>
          <pc:sldMk cId="2062563691" sldId="265"/>
        </pc:sldMkLst>
        <pc:spChg chg="add del">
          <ac:chgData name="Ankur Chaudhari" userId="265a9bc7-ab0f-4ff5-82f6-1535e50db75d" providerId="ADAL" clId="{9AEAC197-35EA-46C1-A8C5-9087B4D2161D}" dt="2020-12-11T16:50:01.436" v="585"/>
          <ac:spMkLst>
            <pc:docMk/>
            <pc:sldMk cId="2062563691" sldId="265"/>
            <ac:spMk id="38" creationId="{9228552E-C8B1-4A80-8448-0787CE0FC704}"/>
          </ac:spMkLst>
        </pc:spChg>
      </pc:sldChg>
      <pc:sldChg chg="addSp delSp modSp mod setBg setClrOvrMap">
        <pc:chgData name="Ankur Chaudhari" userId="265a9bc7-ab0f-4ff5-82f6-1535e50db75d" providerId="ADAL" clId="{9AEAC197-35EA-46C1-A8C5-9087B4D2161D}" dt="2020-12-11T21:22:15.773" v="1011" actId="14100"/>
        <pc:sldMkLst>
          <pc:docMk/>
          <pc:sldMk cId="3105511097" sldId="266"/>
        </pc:sldMkLst>
        <pc:spChg chg="mod ord">
          <ac:chgData name="Ankur Chaudhari" userId="265a9bc7-ab0f-4ff5-82f6-1535e50db75d" providerId="ADAL" clId="{9AEAC197-35EA-46C1-A8C5-9087B4D2161D}" dt="2020-12-11T17:02:27.006" v="679" actId="26606"/>
          <ac:spMkLst>
            <pc:docMk/>
            <pc:sldMk cId="3105511097" sldId="266"/>
            <ac:spMk id="2" creationId="{FE3B5282-C77C-435D-B0E5-7BBE52C7CA80}"/>
          </ac:spMkLst>
        </pc:spChg>
        <pc:spChg chg="del">
          <ac:chgData name="Ankur Chaudhari" userId="265a9bc7-ab0f-4ff5-82f6-1535e50db75d" providerId="ADAL" clId="{9AEAC197-35EA-46C1-A8C5-9087B4D2161D}" dt="2020-12-11T15:44:57.307" v="78" actId="22"/>
          <ac:spMkLst>
            <pc:docMk/>
            <pc:sldMk cId="3105511097" sldId="266"/>
            <ac:spMk id="3" creationId="{2933CE6D-64AF-4605-88BE-87B59CC64296}"/>
          </ac:spMkLst>
        </pc:spChg>
        <pc:spChg chg="add del mod">
          <ac:chgData name="Ankur Chaudhari" userId="265a9bc7-ab0f-4ff5-82f6-1535e50db75d" providerId="ADAL" clId="{9AEAC197-35EA-46C1-A8C5-9087B4D2161D}" dt="2020-12-11T16:50:01.615" v="588" actId="478"/>
          <ac:spMkLst>
            <pc:docMk/>
            <pc:sldMk cId="3105511097" sldId="266"/>
            <ac:spMk id="11" creationId="{37C4C2D7-3260-44EF-A8C9-E08ACCA12040}"/>
          </ac:spMkLst>
        </pc:spChg>
        <pc:spChg chg="add del">
          <ac:chgData name="Ankur Chaudhari" userId="265a9bc7-ab0f-4ff5-82f6-1535e50db75d" providerId="ADAL" clId="{9AEAC197-35EA-46C1-A8C5-9087B4D2161D}" dt="2020-12-11T16:57:47.907" v="602" actId="26606"/>
          <ac:spMkLst>
            <pc:docMk/>
            <pc:sldMk cId="3105511097" sldId="266"/>
            <ac:spMk id="12" creationId="{7869EE78-5FA7-42D0-8B9C-C1992B597446}"/>
          </ac:spMkLst>
        </pc:spChg>
        <pc:spChg chg="add del mod ord">
          <ac:chgData name="Ankur Chaudhari" userId="265a9bc7-ab0f-4ff5-82f6-1535e50db75d" providerId="ADAL" clId="{9AEAC197-35EA-46C1-A8C5-9087B4D2161D}" dt="2020-12-11T16:59:23.452" v="628" actId="478"/>
          <ac:spMkLst>
            <pc:docMk/>
            <pc:sldMk cId="3105511097" sldId="266"/>
            <ac:spMk id="15" creationId="{940CD3CE-C721-480D-83BB-A78D8BD263BA}"/>
          </ac:spMkLst>
        </pc:spChg>
        <pc:spChg chg="add del">
          <ac:chgData name="Ankur Chaudhari" userId="265a9bc7-ab0f-4ff5-82f6-1535e50db75d" providerId="ADAL" clId="{9AEAC197-35EA-46C1-A8C5-9087B4D2161D}" dt="2020-12-11T16:57:47.907" v="602" actId="26606"/>
          <ac:spMkLst>
            <pc:docMk/>
            <pc:sldMk cId="3105511097" sldId="266"/>
            <ac:spMk id="16" creationId="{42A5316D-ED2F-4F89-B4B4-8D9240B1A348}"/>
          </ac:spMkLst>
        </pc:spChg>
        <pc:spChg chg="add del">
          <ac:chgData name="Ankur Chaudhari" userId="265a9bc7-ab0f-4ff5-82f6-1535e50db75d" providerId="ADAL" clId="{9AEAC197-35EA-46C1-A8C5-9087B4D2161D}" dt="2020-12-11T16:27:49.301" v="561" actId="26606"/>
          <ac:spMkLst>
            <pc:docMk/>
            <pc:sldMk cId="3105511097" sldId="266"/>
            <ac:spMk id="18" creationId="{8ABFE404-8D65-4573-A3EF-6DF477936BA3}"/>
          </ac:spMkLst>
        </pc:spChg>
        <pc:spChg chg="add del">
          <ac:chgData name="Ankur Chaudhari" userId="265a9bc7-ab0f-4ff5-82f6-1535e50db75d" providerId="ADAL" clId="{9AEAC197-35EA-46C1-A8C5-9087B4D2161D}" dt="2020-12-11T16:58:35.132" v="607" actId="26606"/>
          <ac:spMkLst>
            <pc:docMk/>
            <pc:sldMk cId="3105511097" sldId="266"/>
            <ac:spMk id="24" creationId="{C4E4288A-DFC8-40A2-90E5-70E851A933AD}"/>
          </ac:spMkLst>
        </pc:spChg>
        <pc:spChg chg="add del">
          <ac:chgData name="Ankur Chaudhari" userId="265a9bc7-ab0f-4ff5-82f6-1535e50db75d" providerId="ADAL" clId="{9AEAC197-35EA-46C1-A8C5-9087B4D2161D}" dt="2020-12-11T16:58:35.132" v="607" actId="26606"/>
          <ac:spMkLst>
            <pc:docMk/>
            <pc:sldMk cId="3105511097" sldId="266"/>
            <ac:spMk id="30" creationId="{BD2BFF02-DF78-4F07-B176-52514E13127D}"/>
          </ac:spMkLst>
        </pc:spChg>
        <pc:spChg chg="add del">
          <ac:chgData name="Ankur Chaudhari" userId="265a9bc7-ab0f-4ff5-82f6-1535e50db75d" providerId="ADAL" clId="{9AEAC197-35EA-46C1-A8C5-9087B4D2161D}" dt="2020-12-11T16:58:35.132" v="607" actId="26606"/>
          <ac:spMkLst>
            <pc:docMk/>
            <pc:sldMk cId="3105511097" sldId="266"/>
            <ac:spMk id="32" creationId="{0DB06EAB-7D8C-403A-86C5-B5FD79A13650}"/>
          </ac:spMkLst>
        </pc:spChg>
        <pc:spChg chg="add del">
          <ac:chgData name="Ankur Chaudhari" userId="265a9bc7-ab0f-4ff5-82f6-1535e50db75d" providerId="ADAL" clId="{9AEAC197-35EA-46C1-A8C5-9087B4D2161D}" dt="2020-12-11T16:58:40.067" v="609" actId="26606"/>
          <ac:spMkLst>
            <pc:docMk/>
            <pc:sldMk cId="3105511097" sldId="266"/>
            <ac:spMk id="34" creationId="{5E52985E-2553-471E-82AA-5ED7A329890A}"/>
          </ac:spMkLst>
        </pc:spChg>
        <pc:spChg chg="add del">
          <ac:chgData name="Ankur Chaudhari" userId="265a9bc7-ab0f-4ff5-82f6-1535e50db75d" providerId="ADAL" clId="{9AEAC197-35EA-46C1-A8C5-9087B4D2161D}" dt="2020-12-11T16:58:41.670" v="611" actId="26606"/>
          <ac:spMkLst>
            <pc:docMk/>
            <pc:sldMk cId="3105511097" sldId="266"/>
            <ac:spMk id="37" creationId="{2032B1E8-BC40-4380-97A6-14C0320AE1C0}"/>
          </ac:spMkLst>
        </pc:spChg>
        <pc:spChg chg="add del">
          <ac:chgData name="Ankur Chaudhari" userId="265a9bc7-ab0f-4ff5-82f6-1535e50db75d" providerId="ADAL" clId="{9AEAC197-35EA-46C1-A8C5-9087B4D2161D}" dt="2020-12-11T16:58:41.670" v="611" actId="26606"/>
          <ac:spMkLst>
            <pc:docMk/>
            <pc:sldMk cId="3105511097" sldId="266"/>
            <ac:spMk id="38" creationId="{82BEABD9-E1ED-49C7-8734-5494C88EE5A7}"/>
          </ac:spMkLst>
        </pc:spChg>
        <pc:spChg chg="add del">
          <ac:chgData name="Ankur Chaudhari" userId="265a9bc7-ab0f-4ff5-82f6-1535e50db75d" providerId="ADAL" clId="{9AEAC197-35EA-46C1-A8C5-9087B4D2161D}" dt="2020-12-11T16:58:43.391" v="613" actId="26606"/>
          <ac:spMkLst>
            <pc:docMk/>
            <pc:sldMk cId="3105511097" sldId="266"/>
            <ac:spMk id="40" creationId="{42A5316D-ED2F-4F89-B4B4-8D9240B1A348}"/>
          </ac:spMkLst>
        </pc:spChg>
        <pc:spChg chg="add del">
          <ac:chgData name="Ankur Chaudhari" userId="265a9bc7-ab0f-4ff5-82f6-1535e50db75d" providerId="ADAL" clId="{9AEAC197-35EA-46C1-A8C5-9087B4D2161D}" dt="2020-12-11T16:58:44.868" v="615" actId="26606"/>
          <ac:spMkLst>
            <pc:docMk/>
            <pc:sldMk cId="3105511097" sldId="266"/>
            <ac:spMk id="42" creationId="{42A5316D-ED2F-4F89-B4B4-8D9240B1A348}"/>
          </ac:spMkLst>
        </pc:spChg>
        <pc:spChg chg="add del">
          <ac:chgData name="Ankur Chaudhari" userId="265a9bc7-ab0f-4ff5-82f6-1535e50db75d" providerId="ADAL" clId="{9AEAC197-35EA-46C1-A8C5-9087B4D2161D}" dt="2020-12-11T16:59:17.656" v="627" actId="26606"/>
          <ac:spMkLst>
            <pc:docMk/>
            <pc:sldMk cId="3105511097" sldId="266"/>
            <ac:spMk id="44" creationId="{5E52985E-2553-471E-82AA-5ED7A329890A}"/>
          </ac:spMkLst>
        </pc:spChg>
        <pc:spChg chg="add del">
          <ac:chgData name="Ankur Chaudhari" userId="265a9bc7-ab0f-4ff5-82f6-1535e50db75d" providerId="ADAL" clId="{9AEAC197-35EA-46C1-A8C5-9087B4D2161D}" dt="2020-12-11T16:59:14.855" v="622" actId="26606"/>
          <ac:spMkLst>
            <pc:docMk/>
            <pc:sldMk cId="3105511097" sldId="266"/>
            <ac:spMk id="50" creationId="{42A5316D-ED2F-4F89-B4B4-8D9240B1A348}"/>
          </ac:spMkLst>
        </pc:spChg>
        <pc:spChg chg="add del">
          <ac:chgData name="Ankur Chaudhari" userId="265a9bc7-ab0f-4ff5-82f6-1535e50db75d" providerId="ADAL" clId="{9AEAC197-35EA-46C1-A8C5-9087B4D2161D}" dt="2020-12-11T16:59:16.547" v="624" actId="26606"/>
          <ac:spMkLst>
            <pc:docMk/>
            <pc:sldMk cId="3105511097" sldId="266"/>
            <ac:spMk id="53" creationId="{5E52985E-2553-471E-82AA-5ED7A329890A}"/>
          </ac:spMkLst>
        </pc:spChg>
        <pc:spChg chg="add del">
          <ac:chgData name="Ankur Chaudhari" userId="265a9bc7-ab0f-4ff5-82f6-1535e50db75d" providerId="ADAL" clId="{9AEAC197-35EA-46C1-A8C5-9087B4D2161D}" dt="2020-12-11T16:59:17.647" v="626" actId="26606"/>
          <ac:spMkLst>
            <pc:docMk/>
            <pc:sldMk cId="3105511097" sldId="266"/>
            <ac:spMk id="55" creationId="{5E52985E-2553-471E-82AA-5ED7A329890A}"/>
          </ac:spMkLst>
        </pc:spChg>
        <pc:spChg chg="add del">
          <ac:chgData name="Ankur Chaudhari" userId="265a9bc7-ab0f-4ff5-82f6-1535e50db75d" providerId="ADAL" clId="{9AEAC197-35EA-46C1-A8C5-9087B4D2161D}" dt="2020-12-11T16:59:52.755" v="640" actId="26606"/>
          <ac:spMkLst>
            <pc:docMk/>
            <pc:sldMk cId="3105511097" sldId="266"/>
            <ac:spMk id="58" creationId="{42A5316D-ED2F-4F89-B4B4-8D9240B1A348}"/>
          </ac:spMkLst>
        </pc:spChg>
        <pc:spChg chg="add del">
          <ac:chgData name="Ankur Chaudhari" userId="265a9bc7-ab0f-4ff5-82f6-1535e50db75d" providerId="ADAL" clId="{9AEAC197-35EA-46C1-A8C5-9087B4D2161D}" dt="2020-12-11T16:59:52.745" v="639" actId="26606"/>
          <ac:spMkLst>
            <pc:docMk/>
            <pc:sldMk cId="3105511097" sldId="266"/>
            <ac:spMk id="65" creationId="{823AC064-BC96-4F32-8AE1-B2FD38754823}"/>
          </ac:spMkLst>
        </pc:spChg>
        <pc:spChg chg="add del">
          <ac:chgData name="Ankur Chaudhari" userId="265a9bc7-ab0f-4ff5-82f6-1535e50db75d" providerId="ADAL" clId="{9AEAC197-35EA-46C1-A8C5-9087B4D2161D}" dt="2020-12-11T17:00:17.485" v="651" actId="26606"/>
          <ac:spMkLst>
            <pc:docMk/>
            <pc:sldMk cId="3105511097" sldId="266"/>
            <ac:spMk id="69" creationId="{823AC064-BC96-4F32-8AE1-B2FD38754823}"/>
          </ac:spMkLst>
        </pc:spChg>
        <pc:spChg chg="add del">
          <ac:chgData name="Ankur Chaudhari" userId="265a9bc7-ab0f-4ff5-82f6-1535e50db75d" providerId="ADAL" clId="{9AEAC197-35EA-46C1-A8C5-9087B4D2161D}" dt="2020-12-11T17:01:49.086" v="671" actId="26606"/>
          <ac:spMkLst>
            <pc:docMk/>
            <pc:sldMk cId="3105511097" sldId="266"/>
            <ac:spMk id="76" creationId="{B51F6560-D61C-400F-B71A-3FDEBF451B22}"/>
          </ac:spMkLst>
        </pc:spChg>
        <pc:spChg chg="add del">
          <ac:chgData name="Ankur Chaudhari" userId="265a9bc7-ab0f-4ff5-82f6-1535e50db75d" providerId="ADAL" clId="{9AEAC197-35EA-46C1-A8C5-9087B4D2161D}" dt="2020-12-11T17:01:49.075" v="670" actId="26606"/>
          <ac:spMkLst>
            <pc:docMk/>
            <pc:sldMk cId="3105511097" sldId="266"/>
            <ac:spMk id="82" creationId="{95023A33-56DF-491A-AC86-C91A560AE75A}"/>
          </ac:spMkLst>
        </pc:spChg>
        <pc:spChg chg="add del">
          <ac:chgData name="Ankur Chaudhari" userId="265a9bc7-ab0f-4ff5-82f6-1535e50db75d" providerId="ADAL" clId="{9AEAC197-35EA-46C1-A8C5-9087B4D2161D}" dt="2020-12-11T17:01:21.574" v="660" actId="26606"/>
          <ac:spMkLst>
            <pc:docMk/>
            <pc:sldMk cId="3105511097" sldId="266"/>
            <ac:spMk id="85" creationId="{7316481C-0A49-4796-812B-0D64F063B720}"/>
          </ac:spMkLst>
        </pc:spChg>
        <pc:spChg chg="add del">
          <ac:chgData name="Ankur Chaudhari" userId="265a9bc7-ab0f-4ff5-82f6-1535e50db75d" providerId="ADAL" clId="{9AEAC197-35EA-46C1-A8C5-9087B4D2161D}" dt="2020-12-11T17:02:27.006" v="679" actId="26606"/>
          <ac:spMkLst>
            <pc:docMk/>
            <pc:sldMk cId="3105511097" sldId="266"/>
            <ac:spMk id="86" creationId="{247AB924-1B87-43FC-B7C7-B112D5C51A0E}"/>
          </ac:spMkLst>
        </pc:spChg>
        <pc:spChg chg="add del">
          <ac:chgData name="Ankur Chaudhari" userId="265a9bc7-ab0f-4ff5-82f6-1535e50db75d" providerId="ADAL" clId="{9AEAC197-35EA-46C1-A8C5-9087B4D2161D}" dt="2020-12-11T17:01:21.574" v="660" actId="26606"/>
          <ac:spMkLst>
            <pc:docMk/>
            <pc:sldMk cId="3105511097" sldId="266"/>
            <ac:spMk id="87" creationId="{A5271697-90F1-4A23-8EF2-0179F2EAFACB}"/>
          </ac:spMkLst>
        </pc:spChg>
        <pc:spChg chg="add del">
          <ac:chgData name="Ankur Chaudhari" userId="265a9bc7-ab0f-4ff5-82f6-1535e50db75d" providerId="ADAL" clId="{9AEAC197-35EA-46C1-A8C5-9087B4D2161D}" dt="2020-12-11T17:02:26.999" v="678" actId="26606"/>
          <ac:spMkLst>
            <pc:docMk/>
            <pc:sldMk cId="3105511097" sldId="266"/>
            <ac:spMk id="93" creationId="{4545836E-B050-4955-B80E-C5A35AC2F595}"/>
          </ac:spMkLst>
        </pc:spChg>
        <pc:spChg chg="add del">
          <ac:chgData name="Ankur Chaudhari" userId="265a9bc7-ab0f-4ff5-82f6-1535e50db75d" providerId="ADAL" clId="{9AEAC197-35EA-46C1-A8C5-9087B4D2161D}" dt="2020-12-11T17:02:26.999" v="678" actId="26606"/>
          <ac:spMkLst>
            <pc:docMk/>
            <pc:sldMk cId="3105511097" sldId="266"/>
            <ac:spMk id="94" creationId="{5E6024A1-5F3D-4233-865A-57F6E860561A}"/>
          </ac:spMkLst>
        </pc:spChg>
        <pc:spChg chg="add del">
          <ac:chgData name="Ankur Chaudhari" userId="265a9bc7-ab0f-4ff5-82f6-1535e50db75d" providerId="ADAL" clId="{9AEAC197-35EA-46C1-A8C5-9087B4D2161D}" dt="2020-12-11T17:02:03.362" v="674" actId="26606"/>
          <ac:spMkLst>
            <pc:docMk/>
            <pc:sldMk cId="3105511097" sldId="266"/>
            <ac:spMk id="96" creationId="{4351DFE5-F63D-4BE0-BDA9-E3EB88F01AA5}"/>
          </ac:spMkLst>
        </pc:spChg>
        <pc:spChg chg="add del">
          <ac:chgData name="Ankur Chaudhari" userId="265a9bc7-ab0f-4ff5-82f6-1535e50db75d" providerId="ADAL" clId="{9AEAC197-35EA-46C1-A8C5-9087B4D2161D}" dt="2020-12-11T17:01:21.574" v="660" actId="26606"/>
          <ac:spMkLst>
            <pc:docMk/>
            <pc:sldMk cId="3105511097" sldId="266"/>
            <ac:spMk id="111" creationId="{D9F5512A-48E1-4C07-B75E-3CCC517B6804}"/>
          </ac:spMkLst>
        </pc:spChg>
        <pc:spChg chg="add del">
          <ac:chgData name="Ankur Chaudhari" userId="265a9bc7-ab0f-4ff5-82f6-1535e50db75d" providerId="ADAL" clId="{9AEAC197-35EA-46C1-A8C5-9087B4D2161D}" dt="2020-12-11T17:01:23.307" v="662" actId="26606"/>
          <ac:spMkLst>
            <pc:docMk/>
            <pc:sldMk cId="3105511097" sldId="266"/>
            <ac:spMk id="113" creationId="{9CB95732-565A-4D2C-A3AB-CC460C0D3826}"/>
          </ac:spMkLst>
        </pc:spChg>
        <pc:spChg chg="add del">
          <ac:chgData name="Ankur Chaudhari" userId="265a9bc7-ab0f-4ff5-82f6-1535e50db75d" providerId="ADAL" clId="{9AEAC197-35EA-46C1-A8C5-9087B4D2161D}" dt="2020-12-11T17:01:23.307" v="662" actId="26606"/>
          <ac:spMkLst>
            <pc:docMk/>
            <pc:sldMk cId="3105511097" sldId="266"/>
            <ac:spMk id="114" creationId="{77F1AF47-AE98-4034-BD91-1976FA4D9C4C}"/>
          </ac:spMkLst>
        </pc:spChg>
        <pc:spChg chg="add del">
          <ac:chgData name="Ankur Chaudhari" userId="265a9bc7-ab0f-4ff5-82f6-1535e50db75d" providerId="ADAL" clId="{9AEAC197-35EA-46C1-A8C5-9087B4D2161D}" dt="2020-12-11T17:01:23.307" v="662" actId="26606"/>
          <ac:spMkLst>
            <pc:docMk/>
            <pc:sldMk cId="3105511097" sldId="266"/>
            <ac:spMk id="115" creationId="{8EC0EE2B-2029-48DD-893D-F528E651B07D}"/>
          </ac:spMkLst>
        </pc:spChg>
        <pc:spChg chg="add del">
          <ac:chgData name="Ankur Chaudhari" userId="265a9bc7-ab0f-4ff5-82f6-1535e50db75d" providerId="ADAL" clId="{9AEAC197-35EA-46C1-A8C5-9087B4D2161D}" dt="2020-12-11T17:01:23.307" v="662" actId="26606"/>
          <ac:spMkLst>
            <pc:docMk/>
            <pc:sldMk cId="3105511097" sldId="266"/>
            <ac:spMk id="116" creationId="{45AE1D08-1ED1-4F59-B42F-4D8EA33DC8C6}"/>
          </ac:spMkLst>
        </pc:spChg>
        <pc:spChg chg="add del">
          <ac:chgData name="Ankur Chaudhari" userId="265a9bc7-ab0f-4ff5-82f6-1535e50db75d" providerId="ADAL" clId="{9AEAC197-35EA-46C1-A8C5-9087B4D2161D}" dt="2020-12-11T17:01:23.307" v="662" actId="26606"/>
          <ac:spMkLst>
            <pc:docMk/>
            <pc:sldMk cId="3105511097" sldId="266"/>
            <ac:spMk id="117" creationId="{9A79B912-88EA-4640-BDEB-51B3B11A026A}"/>
          </ac:spMkLst>
        </pc:spChg>
        <pc:spChg chg="add del">
          <ac:chgData name="Ankur Chaudhari" userId="265a9bc7-ab0f-4ff5-82f6-1535e50db75d" providerId="ADAL" clId="{9AEAC197-35EA-46C1-A8C5-9087B4D2161D}" dt="2020-12-11T17:01:25.327" v="664" actId="26606"/>
          <ac:spMkLst>
            <pc:docMk/>
            <pc:sldMk cId="3105511097" sldId="266"/>
            <ac:spMk id="119" creationId="{4545836E-B050-4955-B80E-C5A35AC2F595}"/>
          </ac:spMkLst>
        </pc:spChg>
        <pc:spChg chg="add del">
          <ac:chgData name="Ankur Chaudhari" userId="265a9bc7-ab0f-4ff5-82f6-1535e50db75d" providerId="ADAL" clId="{9AEAC197-35EA-46C1-A8C5-9087B4D2161D}" dt="2020-12-11T17:01:25.327" v="664" actId="26606"/>
          <ac:spMkLst>
            <pc:docMk/>
            <pc:sldMk cId="3105511097" sldId="266"/>
            <ac:spMk id="120" creationId="{5E6024A1-5F3D-4233-865A-57F6E860561A}"/>
          </ac:spMkLst>
        </pc:spChg>
        <pc:spChg chg="add del">
          <ac:chgData name="Ankur Chaudhari" userId="265a9bc7-ab0f-4ff5-82f6-1535e50db75d" providerId="ADAL" clId="{9AEAC197-35EA-46C1-A8C5-9087B4D2161D}" dt="2020-12-11T17:01:25.327" v="664" actId="26606"/>
          <ac:spMkLst>
            <pc:docMk/>
            <pc:sldMk cId="3105511097" sldId="266"/>
            <ac:spMk id="122" creationId="{A628292D-0555-4158-9B1A-07414B27FB1A}"/>
          </ac:spMkLst>
        </pc:spChg>
        <pc:spChg chg="add del">
          <ac:chgData name="Ankur Chaudhari" userId="265a9bc7-ab0f-4ff5-82f6-1535e50db75d" providerId="ADAL" clId="{9AEAC197-35EA-46C1-A8C5-9087B4D2161D}" dt="2020-12-11T17:01:29.753" v="666" actId="26606"/>
          <ac:spMkLst>
            <pc:docMk/>
            <pc:sldMk cId="3105511097" sldId="266"/>
            <ac:spMk id="124" creationId="{747A2B8E-A021-4487-9BF6-069FF8C55506}"/>
          </ac:spMkLst>
        </pc:spChg>
        <pc:spChg chg="add del">
          <ac:chgData name="Ankur Chaudhari" userId="265a9bc7-ab0f-4ff5-82f6-1535e50db75d" providerId="ADAL" clId="{9AEAC197-35EA-46C1-A8C5-9087B4D2161D}" dt="2020-12-11T17:02:26.999" v="678" actId="26606"/>
          <ac:spMkLst>
            <pc:docMk/>
            <pc:sldMk cId="3105511097" sldId="266"/>
            <ac:spMk id="129" creationId="{A628292D-0555-4158-9B1A-07414B27FB1A}"/>
          </ac:spMkLst>
        </pc:spChg>
        <pc:spChg chg="add">
          <ac:chgData name="Ankur Chaudhari" userId="265a9bc7-ab0f-4ff5-82f6-1535e50db75d" providerId="ADAL" clId="{9AEAC197-35EA-46C1-A8C5-9087B4D2161D}" dt="2020-12-11T17:02:27.006" v="679" actId="26606"/>
          <ac:spMkLst>
            <pc:docMk/>
            <pc:sldMk cId="3105511097" sldId="266"/>
            <ac:spMk id="131" creationId="{95023A33-56DF-491A-AC86-C91A560AE75A}"/>
          </ac:spMkLst>
        </pc:spChg>
        <pc:grpChg chg="add del">
          <ac:chgData name="Ankur Chaudhari" userId="265a9bc7-ab0f-4ff5-82f6-1535e50db75d" providerId="ADAL" clId="{9AEAC197-35EA-46C1-A8C5-9087B4D2161D}" dt="2020-12-11T16:58:35.132" v="607" actId="26606"/>
          <ac:grpSpMkLst>
            <pc:docMk/>
            <pc:sldMk cId="3105511097" sldId="266"/>
            <ac:grpSpMk id="26" creationId="{B63C2D82-D4FA-4A37-BB01-1E7B21E4FF20}"/>
          </ac:grpSpMkLst>
        </pc:grpChg>
        <pc:grpChg chg="add del">
          <ac:chgData name="Ankur Chaudhari" userId="265a9bc7-ab0f-4ff5-82f6-1535e50db75d" providerId="ADAL" clId="{9AEAC197-35EA-46C1-A8C5-9087B4D2161D}" dt="2020-12-11T17:01:49.086" v="671" actId="26606"/>
          <ac:grpSpMkLst>
            <pc:docMk/>
            <pc:sldMk cId="3105511097" sldId="266"/>
            <ac:grpSpMk id="78" creationId="{F938B951-7EFC-40A2-B198-E73D39DFB3FC}"/>
          </ac:grpSpMkLst>
        </pc:grpChg>
        <pc:grpChg chg="add del">
          <ac:chgData name="Ankur Chaudhari" userId="265a9bc7-ab0f-4ff5-82f6-1535e50db75d" providerId="ADAL" clId="{9AEAC197-35EA-46C1-A8C5-9087B4D2161D}" dt="2020-12-11T17:01:21.574" v="660" actId="26606"/>
          <ac:grpSpMkLst>
            <pc:docMk/>
            <pc:sldMk cId="3105511097" sldId="266"/>
            <ac:grpSpMk id="89" creationId="{1F49CE81-B2F4-47B2-9D4A-886DCE0A8404}"/>
          </ac:grpSpMkLst>
        </pc:grpChg>
        <pc:grpChg chg="add del">
          <ac:chgData name="Ankur Chaudhari" userId="265a9bc7-ab0f-4ff5-82f6-1535e50db75d" providerId="ADAL" clId="{9AEAC197-35EA-46C1-A8C5-9087B4D2161D}" dt="2020-12-11T17:02:26.999" v="678" actId="26606"/>
          <ac:grpSpMkLst>
            <pc:docMk/>
            <pc:sldMk cId="3105511097" sldId="266"/>
            <ac:grpSpMk id="100" creationId="{1E0B6C5E-DDD9-4A13-9800-3D49EF4A74B1}"/>
          </ac:grpSpMkLst>
        </pc:grpChg>
        <pc:grpChg chg="add del">
          <ac:chgData name="Ankur Chaudhari" userId="265a9bc7-ab0f-4ff5-82f6-1535e50db75d" providerId="ADAL" clId="{9AEAC197-35EA-46C1-A8C5-9087B4D2161D}" dt="2020-12-11T17:01:25.327" v="664" actId="26606"/>
          <ac:grpSpMkLst>
            <pc:docMk/>
            <pc:sldMk cId="3105511097" sldId="266"/>
            <ac:grpSpMk id="121" creationId="{EA809394-9FF0-4FBE-9674-048089257016}"/>
          </ac:grpSpMkLst>
        </pc:grpChg>
        <pc:picChg chg="add del mod ord">
          <ac:chgData name="Ankur Chaudhari" userId="265a9bc7-ab0f-4ff5-82f6-1535e50db75d" providerId="ADAL" clId="{9AEAC197-35EA-46C1-A8C5-9087B4D2161D}" dt="2020-12-11T16:57:55.230" v="603" actId="478"/>
          <ac:picMkLst>
            <pc:docMk/>
            <pc:sldMk cId="3105511097" sldId="266"/>
            <ac:picMk id="5" creationId="{99E06BE3-C803-453C-8D5F-014330E6AE15}"/>
          </ac:picMkLst>
        </pc:picChg>
        <pc:picChg chg="add del">
          <ac:chgData name="Ankur Chaudhari" userId="265a9bc7-ab0f-4ff5-82f6-1535e50db75d" providerId="ADAL" clId="{9AEAC197-35EA-46C1-A8C5-9087B4D2161D}" dt="2020-12-11T15:45:21.235" v="80" actId="22"/>
          <ac:picMkLst>
            <pc:docMk/>
            <pc:sldMk cId="3105511097" sldId="266"/>
            <ac:picMk id="7" creationId="{61D46BB6-483A-4102-8F44-B45DE376F078}"/>
          </ac:picMkLst>
        </pc:picChg>
        <pc:picChg chg="add mod ord">
          <ac:chgData name="Ankur Chaudhari" userId="265a9bc7-ab0f-4ff5-82f6-1535e50db75d" providerId="ADAL" clId="{9AEAC197-35EA-46C1-A8C5-9087B4D2161D}" dt="2020-12-11T21:22:09.167" v="1008" actId="14100"/>
          <ac:picMkLst>
            <pc:docMk/>
            <pc:sldMk cId="3105511097" sldId="266"/>
            <ac:picMk id="9" creationId="{2E46367D-B5C7-434D-B357-77B45292E853}"/>
          </ac:picMkLst>
        </pc:picChg>
        <pc:picChg chg="add del mod ord">
          <ac:chgData name="Ankur Chaudhari" userId="265a9bc7-ab0f-4ff5-82f6-1535e50db75d" providerId="ADAL" clId="{9AEAC197-35EA-46C1-A8C5-9087B4D2161D}" dt="2020-12-11T16:50:01.458" v="587" actId="22"/>
          <ac:picMkLst>
            <pc:docMk/>
            <pc:sldMk cId="3105511097" sldId="266"/>
            <ac:picMk id="13" creationId="{16D1C8F6-4015-40DF-A56F-D97BBD0C50F4}"/>
          </ac:picMkLst>
        </pc:picChg>
        <pc:picChg chg="add del mod ord">
          <ac:chgData name="Ankur Chaudhari" userId="265a9bc7-ab0f-4ff5-82f6-1535e50db75d" providerId="ADAL" clId="{9AEAC197-35EA-46C1-A8C5-9087B4D2161D}" dt="2020-12-11T17:00:50.710" v="654" actId="478"/>
          <ac:picMkLst>
            <pc:docMk/>
            <pc:sldMk cId="3105511097" sldId="266"/>
            <ac:picMk id="19" creationId="{3172DE93-940E-4E1A-98EE-D392C0579BBC}"/>
          </ac:picMkLst>
        </pc:picChg>
        <pc:picChg chg="add mod ord">
          <ac:chgData name="Ankur Chaudhari" userId="265a9bc7-ab0f-4ff5-82f6-1535e50db75d" providerId="ADAL" clId="{9AEAC197-35EA-46C1-A8C5-9087B4D2161D}" dt="2020-12-11T21:22:12.994" v="1010" actId="1076"/>
          <ac:picMkLst>
            <pc:docMk/>
            <pc:sldMk cId="3105511097" sldId="266"/>
            <ac:picMk id="22" creationId="{C76218C7-B8D2-42FA-82A5-24544DBE3789}"/>
          </ac:picMkLst>
        </pc:picChg>
        <pc:picChg chg="add mod ord">
          <ac:chgData name="Ankur Chaudhari" userId="265a9bc7-ab0f-4ff5-82f6-1535e50db75d" providerId="ADAL" clId="{9AEAC197-35EA-46C1-A8C5-9087B4D2161D}" dt="2020-12-11T21:22:15.773" v="1011" actId="14100"/>
          <ac:picMkLst>
            <pc:docMk/>
            <pc:sldMk cId="3105511097" sldId="266"/>
            <ac:picMk id="25" creationId="{BF0DEB4D-F97F-486C-A359-C9E1123B65AB}"/>
          </ac:picMkLst>
        </pc:picChg>
        <pc:picChg chg="add del">
          <ac:chgData name="Ankur Chaudhari" userId="265a9bc7-ab0f-4ff5-82f6-1535e50db75d" providerId="ADAL" clId="{9AEAC197-35EA-46C1-A8C5-9087B4D2161D}" dt="2020-12-11T17:02:03.362" v="674" actId="26606"/>
          <ac:picMkLst>
            <pc:docMk/>
            <pc:sldMk cId="3105511097" sldId="266"/>
            <ac:picMk id="98" creationId="{02DD2BC0-6F29-4B4F-8D61-2DCF6D2E8E73}"/>
          </ac:picMkLst>
        </pc:picChg>
        <pc:cxnChg chg="add del">
          <ac:chgData name="Ankur Chaudhari" userId="265a9bc7-ab0f-4ff5-82f6-1535e50db75d" providerId="ADAL" clId="{9AEAC197-35EA-46C1-A8C5-9087B4D2161D}" dt="2020-12-11T16:27:49.301" v="561" actId="26606"/>
          <ac:cxnSpMkLst>
            <pc:docMk/>
            <pc:sldMk cId="3105511097" sldId="266"/>
            <ac:cxnSpMk id="20" creationId="{AF5191F1-A1C8-4AEE-8007-DF304E42B15E}"/>
          </ac:cxnSpMkLst>
        </pc:cxnChg>
        <pc:cxnChg chg="add del">
          <ac:chgData name="Ankur Chaudhari" userId="265a9bc7-ab0f-4ff5-82f6-1535e50db75d" providerId="ADAL" clId="{9AEAC197-35EA-46C1-A8C5-9087B4D2161D}" dt="2020-12-11T16:58:41.670" v="611" actId="26606"/>
          <ac:cxnSpMkLst>
            <pc:docMk/>
            <pc:sldMk cId="3105511097" sldId="266"/>
            <ac:cxnSpMk id="28" creationId="{17341211-05E5-4FDD-98B1-F551CD0EAE1C}"/>
          </ac:cxnSpMkLst>
        </pc:cxnChg>
        <pc:cxnChg chg="add del">
          <ac:chgData name="Ankur Chaudhari" userId="265a9bc7-ab0f-4ff5-82f6-1535e50db75d" providerId="ADAL" clId="{9AEAC197-35EA-46C1-A8C5-9087B4D2161D}" dt="2020-12-11T16:58:40.067" v="609" actId="26606"/>
          <ac:cxnSpMkLst>
            <pc:docMk/>
            <pc:sldMk cId="3105511097" sldId="266"/>
            <ac:cxnSpMk id="35" creationId="{DAE3ABC6-4042-4293-A7DF-F01181363B7E}"/>
          </ac:cxnSpMkLst>
        </pc:cxnChg>
        <pc:cxnChg chg="add del">
          <ac:chgData name="Ankur Chaudhari" userId="265a9bc7-ab0f-4ff5-82f6-1535e50db75d" providerId="ADAL" clId="{9AEAC197-35EA-46C1-A8C5-9087B4D2161D}" dt="2020-12-11T16:59:17.656" v="627" actId="26606"/>
          <ac:cxnSpMkLst>
            <pc:docMk/>
            <pc:sldMk cId="3105511097" sldId="266"/>
            <ac:cxnSpMk id="45" creationId="{DAE3ABC6-4042-4293-A7DF-F01181363B7E}"/>
          </ac:cxnSpMkLst>
        </pc:cxnChg>
        <pc:cxnChg chg="add del">
          <ac:chgData name="Ankur Chaudhari" userId="265a9bc7-ab0f-4ff5-82f6-1535e50db75d" providerId="ADAL" clId="{9AEAC197-35EA-46C1-A8C5-9087B4D2161D}" dt="2020-12-11T16:59:16.547" v="624" actId="26606"/>
          <ac:cxnSpMkLst>
            <pc:docMk/>
            <pc:sldMk cId="3105511097" sldId="266"/>
            <ac:cxnSpMk id="52" creationId="{DAE3ABC6-4042-4293-A7DF-F01181363B7E}"/>
          </ac:cxnSpMkLst>
        </pc:cxnChg>
        <pc:cxnChg chg="add del">
          <ac:chgData name="Ankur Chaudhari" userId="265a9bc7-ab0f-4ff5-82f6-1535e50db75d" providerId="ADAL" clId="{9AEAC197-35EA-46C1-A8C5-9087B4D2161D}" dt="2020-12-11T16:59:17.647" v="626" actId="26606"/>
          <ac:cxnSpMkLst>
            <pc:docMk/>
            <pc:sldMk cId="3105511097" sldId="266"/>
            <ac:cxnSpMk id="56" creationId="{DAE3ABC6-4042-4293-A7DF-F01181363B7E}"/>
          </ac:cxnSpMkLst>
        </pc:cxnChg>
        <pc:cxnChg chg="add del">
          <ac:chgData name="Ankur Chaudhari" userId="265a9bc7-ab0f-4ff5-82f6-1535e50db75d" providerId="ADAL" clId="{9AEAC197-35EA-46C1-A8C5-9087B4D2161D}" dt="2020-12-11T16:59:52.745" v="639" actId="26606"/>
          <ac:cxnSpMkLst>
            <pc:docMk/>
            <pc:sldMk cId="3105511097" sldId="266"/>
            <ac:cxnSpMk id="63" creationId="{DB146403-F3D6-484B-B2ED-97F9565D0370}"/>
          </ac:cxnSpMkLst>
        </pc:cxnChg>
        <pc:cxnChg chg="add del">
          <ac:chgData name="Ankur Chaudhari" userId="265a9bc7-ab0f-4ff5-82f6-1535e50db75d" providerId="ADAL" clId="{9AEAC197-35EA-46C1-A8C5-9087B4D2161D}" dt="2020-12-11T16:59:52.745" v="639" actId="26606"/>
          <ac:cxnSpMkLst>
            <pc:docMk/>
            <pc:sldMk cId="3105511097" sldId="266"/>
            <ac:cxnSpMk id="67" creationId="{7E7C77BC-7138-40B1-A15B-20F57A494629}"/>
          </ac:cxnSpMkLst>
        </pc:cxnChg>
        <pc:cxnChg chg="add del">
          <ac:chgData name="Ankur Chaudhari" userId="265a9bc7-ab0f-4ff5-82f6-1535e50db75d" providerId="ADAL" clId="{9AEAC197-35EA-46C1-A8C5-9087B4D2161D}" dt="2020-12-11T17:00:17.485" v="651" actId="26606"/>
          <ac:cxnSpMkLst>
            <pc:docMk/>
            <pc:sldMk cId="3105511097" sldId="266"/>
            <ac:cxnSpMk id="70" creationId="{7E7C77BC-7138-40B1-A15B-20F57A494629}"/>
          </ac:cxnSpMkLst>
        </pc:cxnChg>
        <pc:cxnChg chg="add del">
          <ac:chgData name="Ankur Chaudhari" userId="265a9bc7-ab0f-4ff5-82f6-1535e50db75d" providerId="ADAL" clId="{9AEAC197-35EA-46C1-A8C5-9087B4D2161D}" dt="2020-12-11T17:00:17.485" v="651" actId="26606"/>
          <ac:cxnSpMkLst>
            <pc:docMk/>
            <pc:sldMk cId="3105511097" sldId="266"/>
            <ac:cxnSpMk id="71" creationId="{DB146403-F3D6-484B-B2ED-97F9565D0370}"/>
          </ac:cxnSpMkLst>
        </pc:cxnChg>
        <pc:cxnChg chg="add del">
          <ac:chgData name="Ankur Chaudhari" userId="265a9bc7-ab0f-4ff5-82f6-1535e50db75d" providerId="ADAL" clId="{9AEAC197-35EA-46C1-A8C5-9087B4D2161D}" dt="2020-12-11T17:02:27.006" v="679" actId="26606"/>
          <ac:cxnSpMkLst>
            <pc:docMk/>
            <pc:sldMk cId="3105511097" sldId="266"/>
            <ac:cxnSpMk id="84" creationId="{99AE2756-0FC4-4155-83E7-58AAAB63E757}"/>
          </ac:cxnSpMkLst>
        </pc:cxnChg>
        <pc:cxnChg chg="add del">
          <ac:chgData name="Ankur Chaudhari" userId="265a9bc7-ab0f-4ff5-82f6-1535e50db75d" providerId="ADAL" clId="{9AEAC197-35EA-46C1-A8C5-9087B4D2161D}" dt="2020-12-11T17:02:27.006" v="679" actId="26606"/>
          <ac:cxnSpMkLst>
            <pc:docMk/>
            <pc:sldMk cId="3105511097" sldId="266"/>
            <ac:cxnSpMk id="88" creationId="{818DC98F-4057-4645-B948-F604F39A9CFE}"/>
          </ac:cxnSpMkLst>
        </pc:cxnChg>
        <pc:cxnChg chg="add del">
          <ac:chgData name="Ankur Chaudhari" userId="265a9bc7-ab0f-4ff5-82f6-1535e50db75d" providerId="ADAL" clId="{9AEAC197-35EA-46C1-A8C5-9087B4D2161D}" dt="2020-12-11T17:02:27.006" v="679" actId="26606"/>
          <ac:cxnSpMkLst>
            <pc:docMk/>
            <pc:sldMk cId="3105511097" sldId="266"/>
            <ac:cxnSpMk id="91" creationId="{DAD2B705-4A9B-408D-AA80-4F41045E09DE}"/>
          </ac:cxnSpMkLst>
        </pc:cxnChg>
      </pc:sldChg>
      <pc:sldChg chg="addSp delSp modSp mod delDesignElem">
        <pc:chgData name="Ankur Chaudhari" userId="265a9bc7-ab0f-4ff5-82f6-1535e50db75d" providerId="ADAL" clId="{9AEAC197-35EA-46C1-A8C5-9087B4D2161D}" dt="2020-12-11T16:50:01.436" v="585"/>
        <pc:sldMkLst>
          <pc:docMk/>
          <pc:sldMk cId="1406568207" sldId="267"/>
        </pc:sldMkLst>
        <pc:spChg chg="mod">
          <ac:chgData name="Ankur Chaudhari" userId="265a9bc7-ab0f-4ff5-82f6-1535e50db75d" providerId="ADAL" clId="{9AEAC197-35EA-46C1-A8C5-9087B4D2161D}" dt="2020-12-11T16:50:01.436" v="585"/>
          <ac:spMkLst>
            <pc:docMk/>
            <pc:sldMk cId="1406568207" sldId="267"/>
            <ac:spMk id="3" creationId="{C2722319-6383-4285-B4C9-607450428F0A}"/>
          </ac:spMkLst>
        </pc:spChg>
        <pc:spChg chg="add del">
          <ac:chgData name="Ankur Chaudhari" userId="265a9bc7-ab0f-4ff5-82f6-1535e50db75d" providerId="ADAL" clId="{9AEAC197-35EA-46C1-A8C5-9087B4D2161D}" dt="2020-12-11T16:50:01.436" v="585"/>
          <ac:spMkLst>
            <pc:docMk/>
            <pc:sldMk cId="1406568207" sldId="267"/>
            <ac:spMk id="18" creationId="{EA67B5B4-3A24-436E-B663-1B2EBFF8A0CD}"/>
          </ac:spMkLst>
        </pc:spChg>
        <pc:spChg chg="add del">
          <ac:chgData name="Ankur Chaudhari" userId="265a9bc7-ab0f-4ff5-82f6-1535e50db75d" providerId="ADAL" clId="{9AEAC197-35EA-46C1-A8C5-9087B4D2161D}" dt="2020-12-11T16:50:01.436" v="585"/>
          <ac:spMkLst>
            <pc:docMk/>
            <pc:sldMk cId="1406568207" sldId="267"/>
            <ac:spMk id="19" creationId="{987FDF89-C993-41F4-A1B8-DBAFF16008A9}"/>
          </ac:spMkLst>
        </pc:spChg>
        <pc:spChg chg="add del">
          <ac:chgData name="Ankur Chaudhari" userId="265a9bc7-ab0f-4ff5-82f6-1535e50db75d" providerId="ADAL" clId="{9AEAC197-35EA-46C1-A8C5-9087B4D2161D}" dt="2020-12-11T16:50:01.436" v="585"/>
          <ac:spMkLst>
            <pc:docMk/>
            <pc:sldMk cId="1406568207" sldId="267"/>
            <ac:spMk id="20" creationId="{64E585EA-75FD-4025-8270-F66A58A15CDA}"/>
          </ac:spMkLst>
        </pc:spChg>
      </pc:sldChg>
      <pc:sldChg chg="modSp">
        <pc:chgData name="Ankur Chaudhari" userId="265a9bc7-ab0f-4ff5-82f6-1535e50db75d" providerId="ADAL" clId="{9AEAC197-35EA-46C1-A8C5-9087B4D2161D}" dt="2020-12-11T16:50:01.436" v="585"/>
        <pc:sldMkLst>
          <pc:docMk/>
          <pc:sldMk cId="2981326767" sldId="268"/>
        </pc:sldMkLst>
        <pc:spChg chg="mod">
          <ac:chgData name="Ankur Chaudhari" userId="265a9bc7-ab0f-4ff5-82f6-1535e50db75d" providerId="ADAL" clId="{9AEAC197-35EA-46C1-A8C5-9087B4D2161D}" dt="2020-12-11T16:50:01.436" v="585"/>
          <ac:spMkLst>
            <pc:docMk/>
            <pc:sldMk cId="2981326767" sldId="268"/>
            <ac:spMk id="2" creationId="{33206344-2497-49E4-A57C-BB729BDE6724}"/>
          </ac:spMkLst>
        </pc:spChg>
        <pc:spChg chg="mod">
          <ac:chgData name="Ankur Chaudhari" userId="265a9bc7-ab0f-4ff5-82f6-1535e50db75d" providerId="ADAL" clId="{9AEAC197-35EA-46C1-A8C5-9087B4D2161D}" dt="2020-12-11T16:50:01.436" v="585"/>
          <ac:spMkLst>
            <pc:docMk/>
            <pc:sldMk cId="2981326767" sldId="268"/>
            <ac:spMk id="3" creationId="{1D0A22CC-1C99-4F3F-B5D7-12F9005CD040}"/>
          </ac:spMkLst>
        </pc:spChg>
      </pc:sldChg>
      <pc:sldChg chg="modSp new mod">
        <pc:chgData name="Ankur Chaudhari" userId="265a9bc7-ab0f-4ff5-82f6-1535e50db75d" providerId="ADAL" clId="{9AEAC197-35EA-46C1-A8C5-9087B4D2161D}" dt="2020-12-11T16:50:01.436" v="585"/>
        <pc:sldMkLst>
          <pc:docMk/>
          <pc:sldMk cId="764973262" sldId="269"/>
        </pc:sldMkLst>
        <pc:spChg chg="mod">
          <ac:chgData name="Ankur Chaudhari" userId="265a9bc7-ab0f-4ff5-82f6-1535e50db75d" providerId="ADAL" clId="{9AEAC197-35EA-46C1-A8C5-9087B4D2161D}" dt="2020-12-11T16:50:01.436" v="585"/>
          <ac:spMkLst>
            <pc:docMk/>
            <pc:sldMk cId="764973262" sldId="269"/>
            <ac:spMk id="2" creationId="{669E2322-18D3-409E-B8B0-4A3178A6B122}"/>
          </ac:spMkLst>
        </pc:spChg>
        <pc:spChg chg="mod">
          <ac:chgData name="Ankur Chaudhari" userId="265a9bc7-ab0f-4ff5-82f6-1535e50db75d" providerId="ADAL" clId="{9AEAC197-35EA-46C1-A8C5-9087B4D2161D}" dt="2020-12-11T16:03:03.125" v="525" actId="20577"/>
          <ac:spMkLst>
            <pc:docMk/>
            <pc:sldMk cId="764973262" sldId="269"/>
            <ac:spMk id="3" creationId="{34DEDCBE-B730-4071-BE02-D3C69540B26D}"/>
          </ac:spMkLst>
        </pc:spChg>
        <pc:graphicFrameChg chg="mod">
          <ac:chgData name="Ankur Chaudhari" userId="265a9bc7-ab0f-4ff5-82f6-1535e50db75d" providerId="ADAL" clId="{9AEAC197-35EA-46C1-A8C5-9087B4D2161D}" dt="2020-12-11T16:50:01.436" v="585"/>
          <ac:graphicFrameMkLst>
            <pc:docMk/>
            <pc:sldMk cId="764973262" sldId="269"/>
            <ac:graphicFrameMk id="21" creationId="{5F84357B-18F6-4EC6-9EAC-F8DDACE0E9E5}"/>
          </ac:graphicFrameMkLst>
        </pc:graphicFrameChg>
      </pc:sldChg>
      <pc:sldChg chg="modSp new mod">
        <pc:chgData name="Ankur Chaudhari" userId="265a9bc7-ab0f-4ff5-82f6-1535e50db75d" providerId="ADAL" clId="{9AEAC197-35EA-46C1-A8C5-9087B4D2161D}" dt="2020-12-11T21:21:49.627" v="1007" actId="20577"/>
        <pc:sldMkLst>
          <pc:docMk/>
          <pc:sldMk cId="1785096368" sldId="270"/>
        </pc:sldMkLst>
        <pc:spChg chg="mod">
          <ac:chgData name="Ankur Chaudhari" userId="265a9bc7-ab0f-4ff5-82f6-1535e50db75d" providerId="ADAL" clId="{9AEAC197-35EA-46C1-A8C5-9087B4D2161D}" dt="2020-12-11T16:50:01.436" v="585"/>
          <ac:spMkLst>
            <pc:docMk/>
            <pc:sldMk cId="1785096368" sldId="270"/>
            <ac:spMk id="2" creationId="{59234D88-FD76-4AFF-BB33-B8C63F9F66F9}"/>
          </ac:spMkLst>
        </pc:spChg>
        <pc:spChg chg="mod">
          <ac:chgData name="Ankur Chaudhari" userId="265a9bc7-ab0f-4ff5-82f6-1535e50db75d" providerId="ADAL" clId="{9AEAC197-35EA-46C1-A8C5-9087B4D2161D}" dt="2020-12-11T16:50:01.436" v="585"/>
          <ac:spMkLst>
            <pc:docMk/>
            <pc:sldMk cId="1785096368" sldId="270"/>
            <ac:spMk id="3" creationId="{DC559E34-E388-4199-8DB6-53CE36D6B2AE}"/>
          </ac:spMkLst>
        </pc:spChg>
        <pc:spChg chg="mod">
          <ac:chgData name="Ankur Chaudhari" userId="265a9bc7-ab0f-4ff5-82f6-1535e50db75d" providerId="ADAL" clId="{9AEAC197-35EA-46C1-A8C5-9087B4D2161D}" dt="2020-12-11T21:21:49.627" v="1007" actId="20577"/>
          <ac:spMkLst>
            <pc:docMk/>
            <pc:sldMk cId="1785096368" sldId="270"/>
            <ac:spMk id="4" creationId="{2A290DD0-080C-4C8E-9CA0-41771BD0C40C}"/>
          </ac:spMkLst>
        </pc:spChg>
      </pc:sldChg>
      <pc:sldChg chg="addSp delSp delDesignElem">
        <pc:chgData name="Ankur Chaudhari" userId="265a9bc7-ab0f-4ff5-82f6-1535e50db75d" providerId="ADAL" clId="{9AEAC197-35EA-46C1-A8C5-9087B4D2161D}" dt="2020-12-11T16:50:01.436" v="585"/>
        <pc:sldMkLst>
          <pc:docMk/>
          <pc:sldMk cId="1210195335" sldId="271"/>
        </pc:sldMkLst>
        <pc:spChg chg="add del">
          <ac:chgData name="Ankur Chaudhari" userId="265a9bc7-ab0f-4ff5-82f6-1535e50db75d" providerId="ADAL" clId="{9AEAC197-35EA-46C1-A8C5-9087B4D2161D}" dt="2020-12-11T16:50:01.436" v="585"/>
          <ac:spMkLst>
            <pc:docMk/>
            <pc:sldMk cId="1210195335" sldId="271"/>
            <ac:spMk id="8" creationId="{5A0118C5-4F8D-4CF4-BADD-53FEACC6C42A}"/>
          </ac:spMkLst>
        </pc:spChg>
        <pc:grpChg chg="add del">
          <ac:chgData name="Ankur Chaudhari" userId="265a9bc7-ab0f-4ff5-82f6-1535e50db75d" providerId="ADAL" clId="{9AEAC197-35EA-46C1-A8C5-9087B4D2161D}" dt="2020-12-11T16:50:01.436" v="585"/>
          <ac:grpSpMkLst>
            <pc:docMk/>
            <pc:sldMk cId="1210195335" sldId="271"/>
            <ac:grpSpMk id="10" creationId="{B894EFA8-F425-4D19-A94B-445388B31E20}"/>
          </ac:grpSpMkLst>
        </pc:grpChg>
        <pc:grpChg chg="add del">
          <ac:chgData name="Ankur Chaudhari" userId="265a9bc7-ab0f-4ff5-82f6-1535e50db75d" providerId="ADAL" clId="{9AEAC197-35EA-46C1-A8C5-9087B4D2161D}" dt="2020-12-11T16:50:01.436" v="585"/>
          <ac:grpSpMkLst>
            <pc:docMk/>
            <pc:sldMk cId="1210195335" sldId="271"/>
            <ac:grpSpMk id="14" creationId="{582A903B-6B78-4F0A-B7C9-3D80499020B8}"/>
          </ac:grpSpMkLst>
        </pc:grpChg>
      </pc:sldChg>
      <pc:sldChg chg="addSp delSp modSp new mod delDesignElem">
        <pc:chgData name="Ankur Chaudhari" userId="265a9bc7-ab0f-4ff5-82f6-1535e50db75d" providerId="ADAL" clId="{9AEAC197-35EA-46C1-A8C5-9087B4D2161D}" dt="2020-12-11T16:50:01.436" v="585"/>
        <pc:sldMkLst>
          <pc:docMk/>
          <pc:sldMk cId="1769263837" sldId="272"/>
        </pc:sldMkLst>
        <pc:spChg chg="mod">
          <ac:chgData name="Ankur Chaudhari" userId="265a9bc7-ab0f-4ff5-82f6-1535e50db75d" providerId="ADAL" clId="{9AEAC197-35EA-46C1-A8C5-9087B4D2161D}" dt="2020-12-11T15:49:12.459" v="102" actId="27636"/>
          <ac:spMkLst>
            <pc:docMk/>
            <pc:sldMk cId="1769263837" sldId="272"/>
            <ac:spMk id="3" creationId="{ED36CFE0-D57D-4FCB-AB38-A28ECBC14162}"/>
          </ac:spMkLst>
        </pc:spChg>
        <pc:spChg chg="add del">
          <ac:chgData name="Ankur Chaudhari" userId="265a9bc7-ab0f-4ff5-82f6-1535e50db75d" providerId="ADAL" clId="{9AEAC197-35EA-46C1-A8C5-9087B4D2161D}" dt="2020-12-11T16:50:01.436" v="585"/>
          <ac:spMkLst>
            <pc:docMk/>
            <pc:sldMk cId="1769263837" sldId="272"/>
            <ac:spMk id="11" creationId="{6C4028FD-8BAA-4A19-BFDE-594D991B7552}"/>
          </ac:spMkLst>
        </pc:spChg>
        <pc:graphicFrameChg chg="mod">
          <ac:chgData name="Ankur Chaudhari" userId="265a9bc7-ab0f-4ff5-82f6-1535e50db75d" providerId="ADAL" clId="{9AEAC197-35EA-46C1-A8C5-9087B4D2161D}" dt="2020-12-11T16:50:01.436" v="585"/>
          <ac:graphicFrameMkLst>
            <pc:docMk/>
            <pc:sldMk cId="1769263837" sldId="272"/>
            <ac:graphicFrameMk id="8" creationId="{B7155101-F801-4509-864A-774C41F73693}"/>
          </ac:graphicFrameMkLst>
        </pc:graphicFrameChg>
      </pc:sldChg>
      <pc:sldChg chg="addSp delSp modSp new mod setBg">
        <pc:chgData name="Ankur Chaudhari" userId="265a9bc7-ab0f-4ff5-82f6-1535e50db75d" providerId="ADAL" clId="{9AEAC197-35EA-46C1-A8C5-9087B4D2161D}" dt="2020-12-11T21:49:44.389" v="1034" actId="1076"/>
        <pc:sldMkLst>
          <pc:docMk/>
          <pc:sldMk cId="1240706001" sldId="273"/>
        </pc:sldMkLst>
        <pc:spChg chg="mod">
          <ac:chgData name="Ankur Chaudhari" userId="265a9bc7-ab0f-4ff5-82f6-1535e50db75d" providerId="ADAL" clId="{9AEAC197-35EA-46C1-A8C5-9087B4D2161D}" dt="2020-12-11T21:49:35.014" v="1032" actId="26606"/>
          <ac:spMkLst>
            <pc:docMk/>
            <pc:sldMk cId="1240706001" sldId="273"/>
            <ac:spMk id="2" creationId="{68925D51-E5B2-4DA8-B1FA-660B80404D8B}"/>
          </ac:spMkLst>
        </pc:spChg>
        <pc:spChg chg="mod">
          <ac:chgData name="Ankur Chaudhari" userId="265a9bc7-ab0f-4ff5-82f6-1535e50db75d" providerId="ADAL" clId="{9AEAC197-35EA-46C1-A8C5-9087B4D2161D}" dt="2020-12-11T21:49:44.389" v="1034" actId="1076"/>
          <ac:spMkLst>
            <pc:docMk/>
            <pc:sldMk cId="1240706001" sldId="273"/>
            <ac:spMk id="3" creationId="{0E1DE30D-7332-4C72-BBE7-D0D37CEAA78F}"/>
          </ac:spMkLst>
        </pc:spChg>
        <pc:spChg chg="add del">
          <ac:chgData name="Ankur Chaudhari" userId="265a9bc7-ab0f-4ff5-82f6-1535e50db75d" providerId="ADAL" clId="{9AEAC197-35EA-46C1-A8C5-9087B4D2161D}" dt="2020-12-11T21:49:04.448" v="1017" actId="26606"/>
          <ac:spMkLst>
            <pc:docMk/>
            <pc:sldMk cId="1240706001" sldId="273"/>
            <ac:spMk id="8" creationId="{B95B9BA8-1D69-4796-85F5-B6D0BD52354B}"/>
          </ac:spMkLst>
        </pc:spChg>
        <pc:spChg chg="add del">
          <ac:chgData name="Ankur Chaudhari" userId="265a9bc7-ab0f-4ff5-82f6-1535e50db75d" providerId="ADAL" clId="{9AEAC197-35EA-46C1-A8C5-9087B4D2161D}" dt="2020-12-11T21:49:04.425" v="1016" actId="26606"/>
          <ac:spMkLst>
            <pc:docMk/>
            <pc:sldMk cId="1240706001" sldId="273"/>
            <ac:spMk id="25" creationId="{5A0118C5-4F8D-4CF4-BADD-53FEACC6C42A}"/>
          </ac:spMkLst>
        </pc:spChg>
        <pc:spChg chg="add del">
          <ac:chgData name="Ankur Chaudhari" userId="265a9bc7-ab0f-4ff5-82f6-1535e50db75d" providerId="ADAL" clId="{9AEAC197-35EA-46C1-A8C5-9087B4D2161D}" dt="2020-12-11T21:49:04.425" v="1016" actId="26606"/>
          <ac:spMkLst>
            <pc:docMk/>
            <pc:sldMk cId="1240706001" sldId="273"/>
            <ac:spMk id="46" creationId="{EC11F68A-CC71-4196-BBF3-20CDCD75D4E6}"/>
          </ac:spMkLst>
        </pc:spChg>
        <pc:spChg chg="add del">
          <ac:chgData name="Ankur Chaudhari" userId="265a9bc7-ab0f-4ff5-82f6-1535e50db75d" providerId="ADAL" clId="{9AEAC197-35EA-46C1-A8C5-9087B4D2161D}" dt="2020-12-11T21:49:04.425" v="1016" actId="26606"/>
          <ac:spMkLst>
            <pc:docMk/>
            <pc:sldMk cId="1240706001" sldId="273"/>
            <ac:spMk id="48" creationId="{085F9950-F10E-4E64-962B-F70345789875}"/>
          </ac:spMkLst>
        </pc:spChg>
        <pc:spChg chg="add del">
          <ac:chgData name="Ankur Chaudhari" userId="265a9bc7-ab0f-4ff5-82f6-1535e50db75d" providerId="ADAL" clId="{9AEAC197-35EA-46C1-A8C5-9087B4D2161D}" dt="2020-12-11T21:49:35.014" v="1032" actId="26606"/>
          <ac:spMkLst>
            <pc:docMk/>
            <pc:sldMk cId="1240706001" sldId="273"/>
            <ac:spMk id="50" creationId="{5A0118C5-4F8D-4CF4-BADD-53FEACC6C42A}"/>
          </ac:spMkLst>
        </pc:spChg>
        <pc:spChg chg="add del">
          <ac:chgData name="Ankur Chaudhari" userId="265a9bc7-ab0f-4ff5-82f6-1535e50db75d" providerId="ADAL" clId="{9AEAC197-35EA-46C1-A8C5-9087B4D2161D}" dt="2020-12-11T21:49:35.014" v="1032" actId="26606"/>
          <ac:spMkLst>
            <pc:docMk/>
            <pc:sldMk cId="1240706001" sldId="273"/>
            <ac:spMk id="51" creationId="{F98F79A4-A6C7-4101-B1E9-27E05CB7CFA0}"/>
          </ac:spMkLst>
        </pc:spChg>
        <pc:spChg chg="add del">
          <ac:chgData name="Ankur Chaudhari" userId="265a9bc7-ab0f-4ff5-82f6-1535e50db75d" providerId="ADAL" clId="{9AEAC197-35EA-46C1-A8C5-9087B4D2161D}" dt="2020-12-11T21:49:35.014" v="1032" actId="26606"/>
          <ac:spMkLst>
            <pc:docMk/>
            <pc:sldMk cId="1240706001" sldId="273"/>
            <ac:spMk id="52" creationId="{31CE7A08-2184-4B99-ABC0-B40CD1D3F281}"/>
          </ac:spMkLst>
        </pc:spChg>
        <pc:spChg chg="add del">
          <ac:chgData name="Ankur Chaudhari" userId="265a9bc7-ab0f-4ff5-82f6-1535e50db75d" providerId="ADAL" clId="{9AEAC197-35EA-46C1-A8C5-9087B4D2161D}" dt="2020-12-11T21:49:35.014" v="1032" actId="26606"/>
          <ac:spMkLst>
            <pc:docMk/>
            <pc:sldMk cId="1240706001" sldId="273"/>
            <ac:spMk id="53" creationId="{79AFCB35-9C04-4524-A0B1-57FF6865D013}"/>
          </ac:spMkLst>
        </pc:spChg>
        <pc:spChg chg="add del">
          <ac:chgData name="Ankur Chaudhari" userId="265a9bc7-ab0f-4ff5-82f6-1535e50db75d" providerId="ADAL" clId="{9AEAC197-35EA-46C1-A8C5-9087B4D2161D}" dt="2020-12-11T21:49:35.014" v="1032" actId="26606"/>
          <ac:spMkLst>
            <pc:docMk/>
            <pc:sldMk cId="1240706001" sldId="273"/>
            <ac:spMk id="54" creationId="{D11AD2AD-0BA0-4DD3-8EEA-84686A0E718C}"/>
          </ac:spMkLst>
        </pc:spChg>
        <pc:spChg chg="add del">
          <ac:chgData name="Ankur Chaudhari" userId="265a9bc7-ab0f-4ff5-82f6-1535e50db75d" providerId="ADAL" clId="{9AEAC197-35EA-46C1-A8C5-9087B4D2161D}" dt="2020-12-11T21:49:35.014" v="1032" actId="26606"/>
          <ac:spMkLst>
            <pc:docMk/>
            <pc:sldMk cId="1240706001" sldId="273"/>
            <ac:spMk id="55" creationId="{9E5C5460-229E-46C8-A712-CC317985420F}"/>
          </ac:spMkLst>
        </pc:spChg>
        <pc:spChg chg="add del">
          <ac:chgData name="Ankur Chaudhari" userId="265a9bc7-ab0f-4ff5-82f6-1535e50db75d" providerId="ADAL" clId="{9AEAC197-35EA-46C1-A8C5-9087B4D2161D}" dt="2020-12-11T21:49:35.014" v="1032" actId="26606"/>
          <ac:spMkLst>
            <pc:docMk/>
            <pc:sldMk cId="1240706001" sldId="273"/>
            <ac:spMk id="56" creationId="{2552FC29-9118-466F-940E-80C84EFDF07B}"/>
          </ac:spMkLst>
        </pc:spChg>
        <pc:spChg chg="add del">
          <ac:chgData name="Ankur Chaudhari" userId="265a9bc7-ab0f-4ff5-82f6-1535e50db75d" providerId="ADAL" clId="{9AEAC197-35EA-46C1-A8C5-9087B4D2161D}" dt="2020-12-11T21:49:25.870" v="1021" actId="26606"/>
          <ac:spMkLst>
            <pc:docMk/>
            <pc:sldMk cId="1240706001" sldId="273"/>
            <ac:spMk id="67" creationId="{5A0118C5-4F8D-4CF4-BADD-53FEACC6C42A}"/>
          </ac:spMkLst>
        </pc:spChg>
        <pc:spChg chg="add del">
          <ac:chgData name="Ankur Chaudhari" userId="265a9bc7-ab0f-4ff5-82f6-1535e50db75d" providerId="ADAL" clId="{9AEAC197-35EA-46C1-A8C5-9087B4D2161D}" dt="2020-12-11T21:49:25.870" v="1021" actId="26606"/>
          <ac:spMkLst>
            <pc:docMk/>
            <pc:sldMk cId="1240706001" sldId="273"/>
            <ac:spMk id="69" creationId="{4E0A5C5C-2A95-428E-9F6A-0D29EBD57C9F}"/>
          </ac:spMkLst>
        </pc:spChg>
        <pc:spChg chg="add del">
          <ac:chgData name="Ankur Chaudhari" userId="265a9bc7-ab0f-4ff5-82f6-1535e50db75d" providerId="ADAL" clId="{9AEAC197-35EA-46C1-A8C5-9087B4D2161D}" dt="2020-12-11T21:49:25.870" v="1021" actId="26606"/>
          <ac:spMkLst>
            <pc:docMk/>
            <pc:sldMk cId="1240706001" sldId="273"/>
            <ac:spMk id="71" creationId="{1056F38F-7C4E-461D-8709-7D0024AE1F79}"/>
          </ac:spMkLst>
        </pc:spChg>
        <pc:spChg chg="add del">
          <ac:chgData name="Ankur Chaudhari" userId="265a9bc7-ab0f-4ff5-82f6-1535e50db75d" providerId="ADAL" clId="{9AEAC197-35EA-46C1-A8C5-9087B4D2161D}" dt="2020-12-11T21:49:25.870" v="1021" actId="26606"/>
          <ac:spMkLst>
            <pc:docMk/>
            <pc:sldMk cId="1240706001" sldId="273"/>
            <ac:spMk id="73" creationId="{C7278469-3C3C-49CE-AEEE-E176A4900B78}"/>
          </ac:spMkLst>
        </pc:spChg>
        <pc:spChg chg="add del">
          <ac:chgData name="Ankur Chaudhari" userId="265a9bc7-ab0f-4ff5-82f6-1535e50db75d" providerId="ADAL" clId="{9AEAC197-35EA-46C1-A8C5-9087B4D2161D}" dt="2020-12-11T21:49:25.870" v="1021" actId="26606"/>
          <ac:spMkLst>
            <pc:docMk/>
            <pc:sldMk cId="1240706001" sldId="273"/>
            <ac:spMk id="79" creationId="{4C6598AB-1C17-4D54-951C-A082D94ACB7A}"/>
          </ac:spMkLst>
        </pc:spChg>
        <pc:spChg chg="add del">
          <ac:chgData name="Ankur Chaudhari" userId="265a9bc7-ab0f-4ff5-82f6-1535e50db75d" providerId="ADAL" clId="{9AEAC197-35EA-46C1-A8C5-9087B4D2161D}" dt="2020-12-11T21:49:25.870" v="1021" actId="26606"/>
          <ac:spMkLst>
            <pc:docMk/>
            <pc:sldMk cId="1240706001" sldId="273"/>
            <ac:spMk id="81" creationId="{C83B66D7-137D-4AC1-B172-53D60F08BEB5}"/>
          </ac:spMkLst>
        </pc:spChg>
        <pc:spChg chg="add del">
          <ac:chgData name="Ankur Chaudhari" userId="265a9bc7-ab0f-4ff5-82f6-1535e50db75d" providerId="ADAL" clId="{9AEAC197-35EA-46C1-A8C5-9087B4D2161D}" dt="2020-12-11T21:49:25.870" v="1021" actId="26606"/>
          <ac:spMkLst>
            <pc:docMk/>
            <pc:sldMk cId="1240706001" sldId="273"/>
            <ac:spMk id="83" creationId="{F6B92503-6984-4D15-8B98-8718709B785D}"/>
          </ac:spMkLst>
        </pc:spChg>
        <pc:spChg chg="add del">
          <ac:chgData name="Ankur Chaudhari" userId="265a9bc7-ab0f-4ff5-82f6-1535e50db75d" providerId="ADAL" clId="{9AEAC197-35EA-46C1-A8C5-9087B4D2161D}" dt="2020-12-11T21:49:25.870" v="1021" actId="26606"/>
          <ac:spMkLst>
            <pc:docMk/>
            <pc:sldMk cId="1240706001" sldId="273"/>
            <ac:spMk id="85" creationId="{08DDF938-524E-4C18-A47D-C00627832366}"/>
          </ac:spMkLst>
        </pc:spChg>
        <pc:spChg chg="add del">
          <ac:chgData name="Ankur Chaudhari" userId="265a9bc7-ab0f-4ff5-82f6-1535e50db75d" providerId="ADAL" clId="{9AEAC197-35EA-46C1-A8C5-9087B4D2161D}" dt="2020-12-11T21:49:26.666" v="1023" actId="26606"/>
          <ac:spMkLst>
            <pc:docMk/>
            <pc:sldMk cId="1240706001" sldId="273"/>
            <ac:spMk id="97" creationId="{5A0118C5-4F8D-4CF4-BADD-53FEACC6C42A}"/>
          </ac:spMkLst>
        </pc:spChg>
        <pc:spChg chg="add del">
          <ac:chgData name="Ankur Chaudhari" userId="265a9bc7-ab0f-4ff5-82f6-1535e50db75d" providerId="ADAL" clId="{9AEAC197-35EA-46C1-A8C5-9087B4D2161D}" dt="2020-12-11T21:49:26.666" v="1023" actId="26606"/>
          <ac:spMkLst>
            <pc:docMk/>
            <pc:sldMk cId="1240706001" sldId="273"/>
            <ac:spMk id="98" creationId="{CAEBFCD5-5356-4326-8D39-8235A46CD7B2}"/>
          </ac:spMkLst>
        </pc:spChg>
        <pc:spChg chg="add del">
          <ac:chgData name="Ankur Chaudhari" userId="265a9bc7-ab0f-4ff5-82f6-1535e50db75d" providerId="ADAL" clId="{9AEAC197-35EA-46C1-A8C5-9087B4D2161D}" dt="2020-12-11T21:49:26.666" v="1023" actId="26606"/>
          <ac:spMkLst>
            <pc:docMk/>
            <pc:sldMk cId="1240706001" sldId="273"/>
            <ac:spMk id="99" creationId="{F6814848-248A-47DD-88E0-95099D951EF8}"/>
          </ac:spMkLst>
        </pc:spChg>
        <pc:spChg chg="add del">
          <ac:chgData name="Ankur Chaudhari" userId="265a9bc7-ab0f-4ff5-82f6-1535e50db75d" providerId="ADAL" clId="{9AEAC197-35EA-46C1-A8C5-9087B4D2161D}" dt="2020-12-11T21:49:26.666" v="1023" actId="26606"/>
          <ac:spMkLst>
            <pc:docMk/>
            <pc:sldMk cId="1240706001" sldId="273"/>
            <ac:spMk id="100" creationId="{718BDA89-0D2C-4C4E-99F6-D7A220FE48D3}"/>
          </ac:spMkLst>
        </pc:spChg>
        <pc:spChg chg="add del">
          <ac:chgData name="Ankur Chaudhari" userId="265a9bc7-ab0f-4ff5-82f6-1535e50db75d" providerId="ADAL" clId="{9AEAC197-35EA-46C1-A8C5-9087B4D2161D}" dt="2020-12-11T21:49:26.666" v="1023" actId="26606"/>
          <ac:spMkLst>
            <pc:docMk/>
            <pc:sldMk cId="1240706001" sldId="273"/>
            <ac:spMk id="104" creationId="{7CE98B01-ED41-482F-AFA1-19C7FA7C04A7}"/>
          </ac:spMkLst>
        </pc:spChg>
        <pc:spChg chg="add del">
          <ac:chgData name="Ankur Chaudhari" userId="265a9bc7-ab0f-4ff5-82f6-1535e50db75d" providerId="ADAL" clId="{9AEAC197-35EA-46C1-A8C5-9087B4D2161D}" dt="2020-12-11T21:49:26.666" v="1023" actId="26606"/>
          <ac:spMkLst>
            <pc:docMk/>
            <pc:sldMk cId="1240706001" sldId="273"/>
            <ac:spMk id="105" creationId="{B9CABDD0-8DF6-4974-A224-9A2A81778003}"/>
          </ac:spMkLst>
        </pc:spChg>
        <pc:spChg chg="add del">
          <ac:chgData name="Ankur Chaudhari" userId="265a9bc7-ab0f-4ff5-82f6-1535e50db75d" providerId="ADAL" clId="{9AEAC197-35EA-46C1-A8C5-9087B4D2161D}" dt="2020-12-11T21:49:27.258" v="1025" actId="26606"/>
          <ac:spMkLst>
            <pc:docMk/>
            <pc:sldMk cId="1240706001" sldId="273"/>
            <ac:spMk id="115" creationId="{5A0118C5-4F8D-4CF4-BADD-53FEACC6C42A}"/>
          </ac:spMkLst>
        </pc:spChg>
        <pc:spChg chg="add del">
          <ac:chgData name="Ankur Chaudhari" userId="265a9bc7-ab0f-4ff5-82f6-1535e50db75d" providerId="ADAL" clId="{9AEAC197-35EA-46C1-A8C5-9087B4D2161D}" dt="2020-12-11T21:49:27.258" v="1025" actId="26606"/>
          <ac:spMkLst>
            <pc:docMk/>
            <pc:sldMk cId="1240706001" sldId="273"/>
            <ac:spMk id="116" creationId="{4E0A5C5C-2A95-428E-9F6A-0D29EBD57C9F}"/>
          </ac:spMkLst>
        </pc:spChg>
        <pc:spChg chg="add del">
          <ac:chgData name="Ankur Chaudhari" userId="265a9bc7-ab0f-4ff5-82f6-1535e50db75d" providerId="ADAL" clId="{9AEAC197-35EA-46C1-A8C5-9087B4D2161D}" dt="2020-12-11T21:49:27.258" v="1025" actId="26606"/>
          <ac:spMkLst>
            <pc:docMk/>
            <pc:sldMk cId="1240706001" sldId="273"/>
            <ac:spMk id="117" creationId="{1056F38F-7C4E-461D-8709-7D0024AE1F79}"/>
          </ac:spMkLst>
        </pc:spChg>
        <pc:spChg chg="add del">
          <ac:chgData name="Ankur Chaudhari" userId="265a9bc7-ab0f-4ff5-82f6-1535e50db75d" providerId="ADAL" clId="{9AEAC197-35EA-46C1-A8C5-9087B4D2161D}" dt="2020-12-11T21:49:27.258" v="1025" actId="26606"/>
          <ac:spMkLst>
            <pc:docMk/>
            <pc:sldMk cId="1240706001" sldId="273"/>
            <ac:spMk id="118" creationId="{C7278469-3C3C-49CE-AEEE-E176A4900B78}"/>
          </ac:spMkLst>
        </pc:spChg>
        <pc:spChg chg="add del">
          <ac:chgData name="Ankur Chaudhari" userId="265a9bc7-ab0f-4ff5-82f6-1535e50db75d" providerId="ADAL" clId="{9AEAC197-35EA-46C1-A8C5-9087B4D2161D}" dt="2020-12-11T21:49:27.258" v="1025" actId="26606"/>
          <ac:spMkLst>
            <pc:docMk/>
            <pc:sldMk cId="1240706001" sldId="273"/>
            <ac:spMk id="120" creationId="{4C6598AB-1C17-4D54-951C-A082D94ACB7A}"/>
          </ac:spMkLst>
        </pc:spChg>
        <pc:spChg chg="add del">
          <ac:chgData name="Ankur Chaudhari" userId="265a9bc7-ab0f-4ff5-82f6-1535e50db75d" providerId="ADAL" clId="{9AEAC197-35EA-46C1-A8C5-9087B4D2161D}" dt="2020-12-11T21:49:27.258" v="1025" actId="26606"/>
          <ac:spMkLst>
            <pc:docMk/>
            <pc:sldMk cId="1240706001" sldId="273"/>
            <ac:spMk id="121" creationId="{C83B66D7-137D-4AC1-B172-53D60F08BEB5}"/>
          </ac:spMkLst>
        </pc:spChg>
        <pc:spChg chg="add del">
          <ac:chgData name="Ankur Chaudhari" userId="265a9bc7-ab0f-4ff5-82f6-1535e50db75d" providerId="ADAL" clId="{9AEAC197-35EA-46C1-A8C5-9087B4D2161D}" dt="2020-12-11T21:49:27.258" v="1025" actId="26606"/>
          <ac:spMkLst>
            <pc:docMk/>
            <pc:sldMk cId="1240706001" sldId="273"/>
            <ac:spMk id="122" creationId="{F6B92503-6984-4D15-8B98-8718709B785D}"/>
          </ac:spMkLst>
        </pc:spChg>
        <pc:spChg chg="add del">
          <ac:chgData name="Ankur Chaudhari" userId="265a9bc7-ab0f-4ff5-82f6-1535e50db75d" providerId="ADAL" clId="{9AEAC197-35EA-46C1-A8C5-9087B4D2161D}" dt="2020-12-11T21:49:27.258" v="1025" actId="26606"/>
          <ac:spMkLst>
            <pc:docMk/>
            <pc:sldMk cId="1240706001" sldId="273"/>
            <ac:spMk id="123" creationId="{08DDF938-524E-4C18-A47D-C00627832366}"/>
          </ac:spMkLst>
        </pc:spChg>
        <pc:spChg chg="add del">
          <ac:chgData name="Ankur Chaudhari" userId="265a9bc7-ab0f-4ff5-82f6-1535e50db75d" providerId="ADAL" clId="{9AEAC197-35EA-46C1-A8C5-9087B4D2161D}" dt="2020-12-11T21:49:32.765" v="1027" actId="26606"/>
          <ac:spMkLst>
            <pc:docMk/>
            <pc:sldMk cId="1240706001" sldId="273"/>
            <ac:spMk id="126" creationId="{5A0118C5-4F8D-4CF4-BADD-53FEACC6C42A}"/>
          </ac:spMkLst>
        </pc:spChg>
        <pc:spChg chg="add del">
          <ac:chgData name="Ankur Chaudhari" userId="265a9bc7-ab0f-4ff5-82f6-1535e50db75d" providerId="ADAL" clId="{9AEAC197-35EA-46C1-A8C5-9087B4D2161D}" dt="2020-12-11T21:49:32.765" v="1027" actId="26606"/>
          <ac:spMkLst>
            <pc:docMk/>
            <pc:sldMk cId="1240706001" sldId="273"/>
            <ac:spMk id="127" creationId="{F98F79A4-A6C7-4101-B1E9-27E05CB7CFA0}"/>
          </ac:spMkLst>
        </pc:spChg>
        <pc:spChg chg="add del">
          <ac:chgData name="Ankur Chaudhari" userId="265a9bc7-ab0f-4ff5-82f6-1535e50db75d" providerId="ADAL" clId="{9AEAC197-35EA-46C1-A8C5-9087B4D2161D}" dt="2020-12-11T21:49:32.765" v="1027" actId="26606"/>
          <ac:spMkLst>
            <pc:docMk/>
            <pc:sldMk cId="1240706001" sldId="273"/>
            <ac:spMk id="128" creationId="{31CE7A08-2184-4B99-ABC0-B40CD1D3F281}"/>
          </ac:spMkLst>
        </pc:spChg>
        <pc:spChg chg="add del">
          <ac:chgData name="Ankur Chaudhari" userId="265a9bc7-ab0f-4ff5-82f6-1535e50db75d" providerId="ADAL" clId="{9AEAC197-35EA-46C1-A8C5-9087B4D2161D}" dt="2020-12-11T21:49:32.765" v="1027" actId="26606"/>
          <ac:spMkLst>
            <pc:docMk/>
            <pc:sldMk cId="1240706001" sldId="273"/>
            <ac:spMk id="129" creationId="{79AFCB35-9C04-4524-A0B1-57FF6865D013}"/>
          </ac:spMkLst>
        </pc:spChg>
        <pc:spChg chg="add del">
          <ac:chgData name="Ankur Chaudhari" userId="265a9bc7-ab0f-4ff5-82f6-1535e50db75d" providerId="ADAL" clId="{9AEAC197-35EA-46C1-A8C5-9087B4D2161D}" dt="2020-12-11T21:49:32.765" v="1027" actId="26606"/>
          <ac:spMkLst>
            <pc:docMk/>
            <pc:sldMk cId="1240706001" sldId="273"/>
            <ac:spMk id="130" creationId="{D11AD2AD-0BA0-4DD3-8EEA-84686A0E718C}"/>
          </ac:spMkLst>
        </pc:spChg>
        <pc:spChg chg="add del">
          <ac:chgData name="Ankur Chaudhari" userId="265a9bc7-ab0f-4ff5-82f6-1535e50db75d" providerId="ADAL" clId="{9AEAC197-35EA-46C1-A8C5-9087B4D2161D}" dt="2020-12-11T21:49:32.765" v="1027" actId="26606"/>
          <ac:spMkLst>
            <pc:docMk/>
            <pc:sldMk cId="1240706001" sldId="273"/>
            <ac:spMk id="131" creationId="{9E5C5460-229E-46C8-A712-CC317985420F}"/>
          </ac:spMkLst>
        </pc:spChg>
        <pc:spChg chg="add del">
          <ac:chgData name="Ankur Chaudhari" userId="265a9bc7-ab0f-4ff5-82f6-1535e50db75d" providerId="ADAL" clId="{9AEAC197-35EA-46C1-A8C5-9087B4D2161D}" dt="2020-12-11T21:49:32.765" v="1027" actId="26606"/>
          <ac:spMkLst>
            <pc:docMk/>
            <pc:sldMk cId="1240706001" sldId="273"/>
            <ac:spMk id="132" creationId="{2552FC29-9118-466F-940E-80C84EFDF07B}"/>
          </ac:spMkLst>
        </pc:spChg>
        <pc:spChg chg="add del">
          <ac:chgData name="Ankur Chaudhari" userId="265a9bc7-ab0f-4ff5-82f6-1535e50db75d" providerId="ADAL" clId="{9AEAC197-35EA-46C1-A8C5-9087B4D2161D}" dt="2020-12-11T21:49:34.227" v="1029" actId="26606"/>
          <ac:spMkLst>
            <pc:docMk/>
            <pc:sldMk cId="1240706001" sldId="273"/>
            <ac:spMk id="139" creationId="{5A0118C5-4F8D-4CF4-BADD-53FEACC6C42A}"/>
          </ac:spMkLst>
        </pc:spChg>
        <pc:spChg chg="add del">
          <ac:chgData name="Ankur Chaudhari" userId="265a9bc7-ab0f-4ff5-82f6-1535e50db75d" providerId="ADAL" clId="{9AEAC197-35EA-46C1-A8C5-9087B4D2161D}" dt="2020-12-11T21:49:34.227" v="1029" actId="26606"/>
          <ac:spMkLst>
            <pc:docMk/>
            <pc:sldMk cId="1240706001" sldId="273"/>
            <ac:spMk id="140" creationId="{4E0A5C5C-2A95-428E-9F6A-0D29EBD57C9F}"/>
          </ac:spMkLst>
        </pc:spChg>
        <pc:spChg chg="add del">
          <ac:chgData name="Ankur Chaudhari" userId="265a9bc7-ab0f-4ff5-82f6-1535e50db75d" providerId="ADAL" clId="{9AEAC197-35EA-46C1-A8C5-9087B4D2161D}" dt="2020-12-11T21:49:34.227" v="1029" actId="26606"/>
          <ac:spMkLst>
            <pc:docMk/>
            <pc:sldMk cId="1240706001" sldId="273"/>
            <ac:spMk id="141" creationId="{1056F38F-7C4E-461D-8709-7D0024AE1F79}"/>
          </ac:spMkLst>
        </pc:spChg>
        <pc:spChg chg="add del">
          <ac:chgData name="Ankur Chaudhari" userId="265a9bc7-ab0f-4ff5-82f6-1535e50db75d" providerId="ADAL" clId="{9AEAC197-35EA-46C1-A8C5-9087B4D2161D}" dt="2020-12-11T21:49:34.227" v="1029" actId="26606"/>
          <ac:spMkLst>
            <pc:docMk/>
            <pc:sldMk cId="1240706001" sldId="273"/>
            <ac:spMk id="142" creationId="{C7278469-3C3C-49CE-AEEE-E176A4900B78}"/>
          </ac:spMkLst>
        </pc:spChg>
        <pc:spChg chg="add del">
          <ac:chgData name="Ankur Chaudhari" userId="265a9bc7-ab0f-4ff5-82f6-1535e50db75d" providerId="ADAL" clId="{9AEAC197-35EA-46C1-A8C5-9087B4D2161D}" dt="2020-12-11T21:49:34.227" v="1029" actId="26606"/>
          <ac:spMkLst>
            <pc:docMk/>
            <pc:sldMk cId="1240706001" sldId="273"/>
            <ac:spMk id="144" creationId="{4C6598AB-1C17-4D54-951C-A082D94ACB7A}"/>
          </ac:spMkLst>
        </pc:spChg>
        <pc:spChg chg="add del">
          <ac:chgData name="Ankur Chaudhari" userId="265a9bc7-ab0f-4ff5-82f6-1535e50db75d" providerId="ADAL" clId="{9AEAC197-35EA-46C1-A8C5-9087B4D2161D}" dt="2020-12-11T21:49:34.227" v="1029" actId="26606"/>
          <ac:spMkLst>
            <pc:docMk/>
            <pc:sldMk cId="1240706001" sldId="273"/>
            <ac:spMk id="145" creationId="{C83B66D7-137D-4AC1-B172-53D60F08BEB5}"/>
          </ac:spMkLst>
        </pc:spChg>
        <pc:spChg chg="add del">
          <ac:chgData name="Ankur Chaudhari" userId="265a9bc7-ab0f-4ff5-82f6-1535e50db75d" providerId="ADAL" clId="{9AEAC197-35EA-46C1-A8C5-9087B4D2161D}" dt="2020-12-11T21:49:34.227" v="1029" actId="26606"/>
          <ac:spMkLst>
            <pc:docMk/>
            <pc:sldMk cId="1240706001" sldId="273"/>
            <ac:spMk id="146" creationId="{F6B92503-6984-4D15-8B98-8718709B785D}"/>
          </ac:spMkLst>
        </pc:spChg>
        <pc:spChg chg="add del">
          <ac:chgData name="Ankur Chaudhari" userId="265a9bc7-ab0f-4ff5-82f6-1535e50db75d" providerId="ADAL" clId="{9AEAC197-35EA-46C1-A8C5-9087B4D2161D}" dt="2020-12-11T21:49:34.227" v="1029" actId="26606"/>
          <ac:spMkLst>
            <pc:docMk/>
            <pc:sldMk cId="1240706001" sldId="273"/>
            <ac:spMk id="147" creationId="{08DDF938-524E-4C18-A47D-C00627832366}"/>
          </ac:spMkLst>
        </pc:spChg>
        <pc:spChg chg="add del">
          <ac:chgData name="Ankur Chaudhari" userId="265a9bc7-ab0f-4ff5-82f6-1535e50db75d" providerId="ADAL" clId="{9AEAC197-35EA-46C1-A8C5-9087B4D2161D}" dt="2020-12-11T21:49:34.984" v="1031" actId="26606"/>
          <ac:spMkLst>
            <pc:docMk/>
            <pc:sldMk cId="1240706001" sldId="273"/>
            <ac:spMk id="150" creationId="{5A0118C5-4F8D-4CF4-BADD-53FEACC6C42A}"/>
          </ac:spMkLst>
        </pc:spChg>
        <pc:spChg chg="add del">
          <ac:chgData name="Ankur Chaudhari" userId="265a9bc7-ab0f-4ff5-82f6-1535e50db75d" providerId="ADAL" clId="{9AEAC197-35EA-46C1-A8C5-9087B4D2161D}" dt="2020-12-11T21:49:34.984" v="1031" actId="26606"/>
          <ac:spMkLst>
            <pc:docMk/>
            <pc:sldMk cId="1240706001" sldId="273"/>
            <ac:spMk id="151" creationId="{CAEBFCD5-5356-4326-8D39-8235A46CD7B2}"/>
          </ac:spMkLst>
        </pc:spChg>
        <pc:spChg chg="add del">
          <ac:chgData name="Ankur Chaudhari" userId="265a9bc7-ab0f-4ff5-82f6-1535e50db75d" providerId="ADAL" clId="{9AEAC197-35EA-46C1-A8C5-9087B4D2161D}" dt="2020-12-11T21:49:34.984" v="1031" actId="26606"/>
          <ac:spMkLst>
            <pc:docMk/>
            <pc:sldMk cId="1240706001" sldId="273"/>
            <ac:spMk id="152" creationId="{F6814848-248A-47DD-88E0-95099D951EF8}"/>
          </ac:spMkLst>
        </pc:spChg>
        <pc:spChg chg="add del">
          <ac:chgData name="Ankur Chaudhari" userId="265a9bc7-ab0f-4ff5-82f6-1535e50db75d" providerId="ADAL" clId="{9AEAC197-35EA-46C1-A8C5-9087B4D2161D}" dt="2020-12-11T21:49:34.984" v="1031" actId="26606"/>
          <ac:spMkLst>
            <pc:docMk/>
            <pc:sldMk cId="1240706001" sldId="273"/>
            <ac:spMk id="153" creationId="{718BDA89-0D2C-4C4E-99F6-D7A220FE48D3}"/>
          </ac:spMkLst>
        </pc:spChg>
        <pc:spChg chg="add del">
          <ac:chgData name="Ankur Chaudhari" userId="265a9bc7-ab0f-4ff5-82f6-1535e50db75d" providerId="ADAL" clId="{9AEAC197-35EA-46C1-A8C5-9087B4D2161D}" dt="2020-12-11T21:49:34.984" v="1031" actId="26606"/>
          <ac:spMkLst>
            <pc:docMk/>
            <pc:sldMk cId="1240706001" sldId="273"/>
            <ac:spMk id="157" creationId="{7CE98B01-ED41-482F-AFA1-19C7FA7C04A7}"/>
          </ac:spMkLst>
        </pc:spChg>
        <pc:spChg chg="add del">
          <ac:chgData name="Ankur Chaudhari" userId="265a9bc7-ab0f-4ff5-82f6-1535e50db75d" providerId="ADAL" clId="{9AEAC197-35EA-46C1-A8C5-9087B4D2161D}" dt="2020-12-11T21:49:34.984" v="1031" actId="26606"/>
          <ac:spMkLst>
            <pc:docMk/>
            <pc:sldMk cId="1240706001" sldId="273"/>
            <ac:spMk id="158" creationId="{B9CABDD0-8DF6-4974-A224-9A2A81778003}"/>
          </ac:spMkLst>
        </pc:spChg>
        <pc:spChg chg="add">
          <ac:chgData name="Ankur Chaudhari" userId="265a9bc7-ab0f-4ff5-82f6-1535e50db75d" providerId="ADAL" clId="{9AEAC197-35EA-46C1-A8C5-9087B4D2161D}" dt="2020-12-11T21:49:35.014" v="1032" actId="26606"/>
          <ac:spMkLst>
            <pc:docMk/>
            <pc:sldMk cId="1240706001" sldId="273"/>
            <ac:spMk id="168" creationId="{5A0118C5-4F8D-4CF4-BADD-53FEACC6C42A}"/>
          </ac:spMkLst>
        </pc:spChg>
        <pc:spChg chg="add">
          <ac:chgData name="Ankur Chaudhari" userId="265a9bc7-ab0f-4ff5-82f6-1535e50db75d" providerId="ADAL" clId="{9AEAC197-35EA-46C1-A8C5-9087B4D2161D}" dt="2020-12-11T21:49:35.014" v="1032" actId="26606"/>
          <ac:spMkLst>
            <pc:docMk/>
            <pc:sldMk cId="1240706001" sldId="273"/>
            <ac:spMk id="169" creationId="{4E0A5C5C-2A95-428E-9F6A-0D29EBD57C9F}"/>
          </ac:spMkLst>
        </pc:spChg>
        <pc:spChg chg="add">
          <ac:chgData name="Ankur Chaudhari" userId="265a9bc7-ab0f-4ff5-82f6-1535e50db75d" providerId="ADAL" clId="{9AEAC197-35EA-46C1-A8C5-9087B4D2161D}" dt="2020-12-11T21:49:35.014" v="1032" actId="26606"/>
          <ac:spMkLst>
            <pc:docMk/>
            <pc:sldMk cId="1240706001" sldId="273"/>
            <ac:spMk id="170" creationId="{1056F38F-7C4E-461D-8709-7D0024AE1F79}"/>
          </ac:spMkLst>
        </pc:spChg>
        <pc:spChg chg="add">
          <ac:chgData name="Ankur Chaudhari" userId="265a9bc7-ab0f-4ff5-82f6-1535e50db75d" providerId="ADAL" clId="{9AEAC197-35EA-46C1-A8C5-9087B4D2161D}" dt="2020-12-11T21:49:35.014" v="1032" actId="26606"/>
          <ac:spMkLst>
            <pc:docMk/>
            <pc:sldMk cId="1240706001" sldId="273"/>
            <ac:spMk id="171" creationId="{C7278469-3C3C-49CE-AEEE-E176A4900B78}"/>
          </ac:spMkLst>
        </pc:spChg>
        <pc:spChg chg="add">
          <ac:chgData name="Ankur Chaudhari" userId="265a9bc7-ab0f-4ff5-82f6-1535e50db75d" providerId="ADAL" clId="{9AEAC197-35EA-46C1-A8C5-9087B4D2161D}" dt="2020-12-11T21:49:35.014" v="1032" actId="26606"/>
          <ac:spMkLst>
            <pc:docMk/>
            <pc:sldMk cId="1240706001" sldId="273"/>
            <ac:spMk id="173" creationId="{4C6598AB-1C17-4D54-951C-A082D94ACB7A}"/>
          </ac:spMkLst>
        </pc:spChg>
        <pc:spChg chg="add">
          <ac:chgData name="Ankur Chaudhari" userId="265a9bc7-ab0f-4ff5-82f6-1535e50db75d" providerId="ADAL" clId="{9AEAC197-35EA-46C1-A8C5-9087B4D2161D}" dt="2020-12-11T21:49:35.014" v="1032" actId="26606"/>
          <ac:spMkLst>
            <pc:docMk/>
            <pc:sldMk cId="1240706001" sldId="273"/>
            <ac:spMk id="174" creationId="{C83B66D7-137D-4AC1-B172-53D60F08BEB5}"/>
          </ac:spMkLst>
        </pc:spChg>
        <pc:spChg chg="add">
          <ac:chgData name="Ankur Chaudhari" userId="265a9bc7-ab0f-4ff5-82f6-1535e50db75d" providerId="ADAL" clId="{9AEAC197-35EA-46C1-A8C5-9087B4D2161D}" dt="2020-12-11T21:49:35.014" v="1032" actId="26606"/>
          <ac:spMkLst>
            <pc:docMk/>
            <pc:sldMk cId="1240706001" sldId="273"/>
            <ac:spMk id="175" creationId="{F6B92503-6984-4D15-8B98-8718709B785D}"/>
          </ac:spMkLst>
        </pc:spChg>
        <pc:spChg chg="add">
          <ac:chgData name="Ankur Chaudhari" userId="265a9bc7-ab0f-4ff5-82f6-1535e50db75d" providerId="ADAL" clId="{9AEAC197-35EA-46C1-A8C5-9087B4D2161D}" dt="2020-12-11T21:49:35.014" v="1032" actId="26606"/>
          <ac:spMkLst>
            <pc:docMk/>
            <pc:sldMk cId="1240706001" sldId="273"/>
            <ac:spMk id="176" creationId="{08DDF938-524E-4C18-A47D-C00627832366}"/>
          </ac:spMkLst>
        </pc:spChg>
        <pc:grpChg chg="add del">
          <ac:chgData name="Ankur Chaudhari" userId="265a9bc7-ab0f-4ff5-82f6-1535e50db75d" providerId="ADAL" clId="{9AEAC197-35EA-46C1-A8C5-9087B4D2161D}" dt="2020-12-11T21:49:04.448" v="1017" actId="26606"/>
          <ac:grpSpMkLst>
            <pc:docMk/>
            <pc:sldMk cId="1240706001" sldId="273"/>
            <ac:grpSpMk id="10" creationId="{5F892E19-92E7-4BB2-8C3F-DBDFE8D9D324}"/>
          </ac:grpSpMkLst>
        </pc:grpChg>
        <pc:grpChg chg="add del">
          <ac:chgData name="Ankur Chaudhari" userId="265a9bc7-ab0f-4ff5-82f6-1535e50db75d" providerId="ADAL" clId="{9AEAC197-35EA-46C1-A8C5-9087B4D2161D}" dt="2020-12-11T21:49:04.425" v="1016" actId="26606"/>
          <ac:grpSpMkLst>
            <pc:docMk/>
            <pc:sldMk cId="1240706001" sldId="273"/>
            <ac:grpSpMk id="27" creationId="{1E8369D0-2C3B-4E27-AC6C-A246AC28CDA1}"/>
          </ac:grpSpMkLst>
        </pc:grpChg>
        <pc:grpChg chg="add del">
          <ac:chgData name="Ankur Chaudhari" userId="265a9bc7-ab0f-4ff5-82f6-1535e50db75d" providerId="ADAL" clId="{9AEAC197-35EA-46C1-A8C5-9087B4D2161D}" dt="2020-12-11T21:49:04.425" v="1016" actId="26606"/>
          <ac:grpSpMkLst>
            <pc:docMk/>
            <pc:sldMk cId="1240706001" sldId="273"/>
            <ac:grpSpMk id="31" creationId="{C6F74901-2A71-43C3-837C-27CCD6B6D636}"/>
          </ac:grpSpMkLst>
        </pc:grpChg>
        <pc:grpChg chg="add del">
          <ac:chgData name="Ankur Chaudhari" userId="265a9bc7-ab0f-4ff5-82f6-1535e50db75d" providerId="ADAL" clId="{9AEAC197-35EA-46C1-A8C5-9087B4D2161D}" dt="2020-12-11T21:49:35.014" v="1032" actId="26606"/>
          <ac:grpSpMkLst>
            <pc:docMk/>
            <pc:sldMk cId="1240706001" sldId="273"/>
            <ac:grpSpMk id="57" creationId="{0C156BF8-7FF7-440F-BE2B-417DFFE8BFA5}"/>
          </ac:grpSpMkLst>
        </pc:grpChg>
        <pc:grpChg chg="add del">
          <ac:chgData name="Ankur Chaudhari" userId="265a9bc7-ab0f-4ff5-82f6-1535e50db75d" providerId="ADAL" clId="{9AEAC197-35EA-46C1-A8C5-9087B4D2161D}" dt="2020-12-11T21:49:25.870" v="1021" actId="26606"/>
          <ac:grpSpMkLst>
            <pc:docMk/>
            <pc:sldMk cId="1240706001" sldId="273"/>
            <ac:grpSpMk id="75" creationId="{93DC754C-7E09-422D-A8BB-AF632E90DFA2}"/>
          </ac:grpSpMkLst>
        </pc:grpChg>
        <pc:grpChg chg="add del">
          <ac:chgData name="Ankur Chaudhari" userId="265a9bc7-ab0f-4ff5-82f6-1535e50db75d" providerId="ADAL" clId="{9AEAC197-35EA-46C1-A8C5-9087B4D2161D}" dt="2020-12-11T21:49:25.870" v="1021" actId="26606"/>
          <ac:grpSpMkLst>
            <pc:docMk/>
            <pc:sldMk cId="1240706001" sldId="273"/>
            <ac:grpSpMk id="87" creationId="{3773FAF5-C452-4455-9411-D6AF5EBD4CA9}"/>
          </ac:grpSpMkLst>
        </pc:grpChg>
        <pc:grpChg chg="add del">
          <ac:chgData name="Ankur Chaudhari" userId="265a9bc7-ab0f-4ff5-82f6-1535e50db75d" providerId="ADAL" clId="{9AEAC197-35EA-46C1-A8C5-9087B4D2161D}" dt="2020-12-11T21:49:26.666" v="1023" actId="26606"/>
          <ac:grpSpMkLst>
            <pc:docMk/>
            <pc:sldMk cId="1240706001" sldId="273"/>
            <ac:grpSpMk id="101" creationId="{6B67BE95-96EF-433C-9F29-B0732AA6B6AC}"/>
          </ac:grpSpMkLst>
        </pc:grpChg>
        <pc:grpChg chg="add del">
          <ac:chgData name="Ankur Chaudhari" userId="265a9bc7-ab0f-4ff5-82f6-1535e50db75d" providerId="ADAL" clId="{9AEAC197-35EA-46C1-A8C5-9087B4D2161D}" dt="2020-12-11T21:49:26.666" v="1023" actId="26606"/>
          <ac:grpSpMkLst>
            <pc:docMk/>
            <pc:sldMk cId="1240706001" sldId="273"/>
            <ac:grpSpMk id="106" creationId="{D6E8B984-55B9-4A62-A043-997D00F0AE09}"/>
          </ac:grpSpMkLst>
        </pc:grpChg>
        <pc:grpChg chg="add del">
          <ac:chgData name="Ankur Chaudhari" userId="265a9bc7-ab0f-4ff5-82f6-1535e50db75d" providerId="ADAL" clId="{9AEAC197-35EA-46C1-A8C5-9087B4D2161D}" dt="2020-12-11T21:49:27.258" v="1025" actId="26606"/>
          <ac:grpSpMkLst>
            <pc:docMk/>
            <pc:sldMk cId="1240706001" sldId="273"/>
            <ac:grpSpMk id="119" creationId="{93DC754C-7E09-422D-A8BB-AF632E90DFA2}"/>
          </ac:grpSpMkLst>
        </pc:grpChg>
        <pc:grpChg chg="add del">
          <ac:chgData name="Ankur Chaudhari" userId="265a9bc7-ab0f-4ff5-82f6-1535e50db75d" providerId="ADAL" clId="{9AEAC197-35EA-46C1-A8C5-9087B4D2161D}" dt="2020-12-11T21:49:27.258" v="1025" actId="26606"/>
          <ac:grpSpMkLst>
            <pc:docMk/>
            <pc:sldMk cId="1240706001" sldId="273"/>
            <ac:grpSpMk id="124" creationId="{3773FAF5-C452-4455-9411-D6AF5EBD4CA9}"/>
          </ac:grpSpMkLst>
        </pc:grpChg>
        <pc:grpChg chg="add del">
          <ac:chgData name="Ankur Chaudhari" userId="265a9bc7-ab0f-4ff5-82f6-1535e50db75d" providerId="ADAL" clId="{9AEAC197-35EA-46C1-A8C5-9087B4D2161D}" dt="2020-12-11T21:49:32.765" v="1027" actId="26606"/>
          <ac:grpSpMkLst>
            <pc:docMk/>
            <pc:sldMk cId="1240706001" sldId="273"/>
            <ac:grpSpMk id="133" creationId="{0C156BF8-7FF7-440F-BE2B-417DFFE8BFA5}"/>
          </ac:grpSpMkLst>
        </pc:grpChg>
        <pc:grpChg chg="add del">
          <ac:chgData name="Ankur Chaudhari" userId="265a9bc7-ab0f-4ff5-82f6-1535e50db75d" providerId="ADAL" clId="{9AEAC197-35EA-46C1-A8C5-9087B4D2161D}" dt="2020-12-11T21:49:34.227" v="1029" actId="26606"/>
          <ac:grpSpMkLst>
            <pc:docMk/>
            <pc:sldMk cId="1240706001" sldId="273"/>
            <ac:grpSpMk id="143" creationId="{93DC754C-7E09-422D-A8BB-AF632E90DFA2}"/>
          </ac:grpSpMkLst>
        </pc:grpChg>
        <pc:grpChg chg="add del">
          <ac:chgData name="Ankur Chaudhari" userId="265a9bc7-ab0f-4ff5-82f6-1535e50db75d" providerId="ADAL" clId="{9AEAC197-35EA-46C1-A8C5-9087B4D2161D}" dt="2020-12-11T21:49:34.227" v="1029" actId="26606"/>
          <ac:grpSpMkLst>
            <pc:docMk/>
            <pc:sldMk cId="1240706001" sldId="273"/>
            <ac:grpSpMk id="148" creationId="{3773FAF5-C452-4455-9411-D6AF5EBD4CA9}"/>
          </ac:grpSpMkLst>
        </pc:grpChg>
        <pc:grpChg chg="add del">
          <ac:chgData name="Ankur Chaudhari" userId="265a9bc7-ab0f-4ff5-82f6-1535e50db75d" providerId="ADAL" clId="{9AEAC197-35EA-46C1-A8C5-9087B4D2161D}" dt="2020-12-11T21:49:34.984" v="1031" actId="26606"/>
          <ac:grpSpMkLst>
            <pc:docMk/>
            <pc:sldMk cId="1240706001" sldId="273"/>
            <ac:grpSpMk id="154" creationId="{6B67BE95-96EF-433C-9F29-B0732AA6B6AC}"/>
          </ac:grpSpMkLst>
        </pc:grpChg>
        <pc:grpChg chg="add del">
          <ac:chgData name="Ankur Chaudhari" userId="265a9bc7-ab0f-4ff5-82f6-1535e50db75d" providerId="ADAL" clId="{9AEAC197-35EA-46C1-A8C5-9087B4D2161D}" dt="2020-12-11T21:49:34.984" v="1031" actId="26606"/>
          <ac:grpSpMkLst>
            <pc:docMk/>
            <pc:sldMk cId="1240706001" sldId="273"/>
            <ac:grpSpMk id="159" creationId="{D6E8B984-55B9-4A62-A043-997D00F0AE09}"/>
          </ac:grpSpMkLst>
        </pc:grpChg>
        <pc:grpChg chg="add">
          <ac:chgData name="Ankur Chaudhari" userId="265a9bc7-ab0f-4ff5-82f6-1535e50db75d" providerId="ADAL" clId="{9AEAC197-35EA-46C1-A8C5-9087B4D2161D}" dt="2020-12-11T21:49:35.014" v="1032" actId="26606"/>
          <ac:grpSpMkLst>
            <pc:docMk/>
            <pc:sldMk cId="1240706001" sldId="273"/>
            <ac:grpSpMk id="172" creationId="{93DC754C-7E09-422D-A8BB-AF632E90DFA2}"/>
          </ac:grpSpMkLst>
        </pc:grpChg>
        <pc:grpChg chg="add">
          <ac:chgData name="Ankur Chaudhari" userId="265a9bc7-ab0f-4ff5-82f6-1535e50db75d" providerId="ADAL" clId="{9AEAC197-35EA-46C1-A8C5-9087B4D2161D}" dt="2020-12-11T21:49:35.014" v="1032" actId="26606"/>
          <ac:grpSpMkLst>
            <pc:docMk/>
            <pc:sldMk cId="1240706001" sldId="273"/>
            <ac:grpSpMk id="177" creationId="{3773FAF5-C452-4455-9411-D6AF5EBD4CA9}"/>
          </ac:grpSpMkLst>
        </pc:grpChg>
      </pc:sldChg>
      <pc:sldChg chg="addSp delSp modSp new mod delDesignElem">
        <pc:chgData name="Ankur Chaudhari" userId="265a9bc7-ab0f-4ff5-82f6-1535e50db75d" providerId="ADAL" clId="{9AEAC197-35EA-46C1-A8C5-9087B4D2161D}" dt="2020-12-11T16:50:01.436" v="585"/>
        <pc:sldMkLst>
          <pc:docMk/>
          <pc:sldMk cId="1780780482" sldId="274"/>
        </pc:sldMkLst>
        <pc:spChg chg="mod">
          <ac:chgData name="Ankur Chaudhari" userId="265a9bc7-ab0f-4ff5-82f6-1535e50db75d" providerId="ADAL" clId="{9AEAC197-35EA-46C1-A8C5-9087B4D2161D}" dt="2020-12-11T16:50:01.436" v="585"/>
          <ac:spMkLst>
            <pc:docMk/>
            <pc:sldMk cId="1780780482" sldId="274"/>
            <ac:spMk id="3" creationId="{E262036D-42AA-45A5-8C21-E3F3FD9A2502}"/>
          </ac:spMkLst>
        </pc:spChg>
        <pc:spChg chg="add del">
          <ac:chgData name="Ankur Chaudhari" userId="265a9bc7-ab0f-4ff5-82f6-1535e50db75d" providerId="ADAL" clId="{9AEAC197-35EA-46C1-A8C5-9087B4D2161D}" dt="2020-12-11T16:50:01.436" v="585"/>
          <ac:spMkLst>
            <pc:docMk/>
            <pc:sldMk cId="1780780482" sldId="274"/>
            <ac:spMk id="8" creationId="{B95B9BA8-1D69-4796-85F5-B6D0BD52354B}"/>
          </ac:spMkLst>
        </pc:spChg>
        <pc:grpChg chg="add del">
          <ac:chgData name="Ankur Chaudhari" userId="265a9bc7-ab0f-4ff5-82f6-1535e50db75d" providerId="ADAL" clId="{9AEAC197-35EA-46C1-A8C5-9087B4D2161D}" dt="2020-12-11T16:50:01.436" v="585"/>
          <ac:grpSpMkLst>
            <pc:docMk/>
            <pc:sldMk cId="1780780482" sldId="274"/>
            <ac:grpSpMk id="10" creationId="{5F892E19-92E7-4BB2-8C3F-DBDFE8D9D324}"/>
          </ac:grpSpMkLst>
        </pc:grpChg>
      </pc:sldChg>
      <pc:sldChg chg="addSp delSp delDesignElem">
        <pc:chgData name="Ankur Chaudhari" userId="265a9bc7-ab0f-4ff5-82f6-1535e50db75d" providerId="ADAL" clId="{9AEAC197-35EA-46C1-A8C5-9087B4D2161D}" dt="2020-12-11T16:50:01.436" v="585"/>
        <pc:sldMkLst>
          <pc:docMk/>
          <pc:sldMk cId="2652295189" sldId="275"/>
        </pc:sldMkLst>
        <pc:spChg chg="add del">
          <ac:chgData name="Ankur Chaudhari" userId="265a9bc7-ab0f-4ff5-82f6-1535e50db75d" providerId="ADAL" clId="{9AEAC197-35EA-46C1-A8C5-9087B4D2161D}" dt="2020-12-11T16:50:01.436" v="585"/>
          <ac:spMkLst>
            <pc:docMk/>
            <pc:sldMk cId="2652295189" sldId="275"/>
            <ac:spMk id="5" creationId="{F3060C83-F051-4F0E-ABAD-AA0DFC48B218}"/>
          </ac:spMkLst>
        </pc:spChg>
        <pc:spChg chg="add del">
          <ac:chgData name="Ankur Chaudhari" userId="265a9bc7-ab0f-4ff5-82f6-1535e50db75d" providerId="ADAL" clId="{9AEAC197-35EA-46C1-A8C5-9087B4D2161D}" dt="2020-12-11T16:50:01.436" v="585"/>
          <ac:spMkLst>
            <pc:docMk/>
            <pc:sldMk cId="2652295189" sldId="275"/>
            <ac:spMk id="10" creationId="{83C98ABE-055B-441F-B07E-44F97F083C39}"/>
          </ac:spMkLst>
        </pc:spChg>
        <pc:spChg chg="add del">
          <ac:chgData name="Ankur Chaudhari" userId="265a9bc7-ab0f-4ff5-82f6-1535e50db75d" providerId="ADAL" clId="{9AEAC197-35EA-46C1-A8C5-9087B4D2161D}" dt="2020-12-11T16:50:01.436" v="585"/>
          <ac:spMkLst>
            <pc:docMk/>
            <pc:sldMk cId="2652295189" sldId="275"/>
            <ac:spMk id="12" creationId="{29FDB030-9B49-4CED-8CCD-4D99382388AC}"/>
          </ac:spMkLst>
        </pc:spChg>
        <pc:spChg chg="add del">
          <ac:chgData name="Ankur Chaudhari" userId="265a9bc7-ab0f-4ff5-82f6-1535e50db75d" providerId="ADAL" clId="{9AEAC197-35EA-46C1-A8C5-9087B4D2161D}" dt="2020-12-11T16:50:01.436" v="585"/>
          <ac:spMkLst>
            <pc:docMk/>
            <pc:sldMk cId="2652295189" sldId="275"/>
            <ac:spMk id="14" creationId="{3783CA14-24A1-485C-8B30-D6A5D87987AD}"/>
          </ac:spMkLst>
        </pc:spChg>
        <pc:spChg chg="add del">
          <ac:chgData name="Ankur Chaudhari" userId="265a9bc7-ab0f-4ff5-82f6-1535e50db75d" providerId="ADAL" clId="{9AEAC197-35EA-46C1-A8C5-9087B4D2161D}" dt="2020-12-11T16:50:01.436" v="585"/>
          <ac:spMkLst>
            <pc:docMk/>
            <pc:sldMk cId="2652295189" sldId="275"/>
            <ac:spMk id="16" creationId="{9A97C86A-04D6-40F7-AE84-31AB43E6A846}"/>
          </ac:spMkLst>
        </pc:spChg>
        <pc:spChg chg="add del">
          <ac:chgData name="Ankur Chaudhari" userId="265a9bc7-ab0f-4ff5-82f6-1535e50db75d" providerId="ADAL" clId="{9AEAC197-35EA-46C1-A8C5-9087B4D2161D}" dt="2020-12-11T16:50:01.436" v="585"/>
          <ac:spMkLst>
            <pc:docMk/>
            <pc:sldMk cId="2652295189" sldId="275"/>
            <ac:spMk id="18" creationId="{FF9F2414-84E8-453E-B1F3-389FDE8192D9}"/>
          </ac:spMkLst>
        </pc:spChg>
        <pc:spChg chg="add del">
          <ac:chgData name="Ankur Chaudhari" userId="265a9bc7-ab0f-4ff5-82f6-1535e50db75d" providerId="ADAL" clId="{9AEAC197-35EA-46C1-A8C5-9087B4D2161D}" dt="2020-12-11T16:50:01.436" v="585"/>
          <ac:spMkLst>
            <pc:docMk/>
            <pc:sldMk cId="2652295189" sldId="275"/>
            <ac:spMk id="20" creationId="{3ECA69A1-7536-43AC-85EF-C7106179F5ED}"/>
          </ac:spMkLst>
        </pc:spChg>
      </pc:sldChg>
      <pc:sldChg chg="addSp delSp modSp mod">
        <pc:chgData name="Ankur Chaudhari" userId="265a9bc7-ab0f-4ff5-82f6-1535e50db75d" providerId="ADAL" clId="{9AEAC197-35EA-46C1-A8C5-9087B4D2161D}" dt="2020-12-11T22:27:46.341" v="1099" actId="26606"/>
        <pc:sldMkLst>
          <pc:docMk/>
          <pc:sldMk cId="3441898947" sldId="276"/>
        </pc:sldMkLst>
        <pc:spChg chg="mod">
          <ac:chgData name="Ankur Chaudhari" userId="265a9bc7-ab0f-4ff5-82f6-1535e50db75d" providerId="ADAL" clId="{9AEAC197-35EA-46C1-A8C5-9087B4D2161D}" dt="2020-12-11T22:27:46.341" v="1099" actId="26606"/>
          <ac:spMkLst>
            <pc:docMk/>
            <pc:sldMk cId="3441898947" sldId="276"/>
            <ac:spMk id="2" creationId="{EA595E96-5D00-4926-9BC8-A8435C724187}"/>
          </ac:spMkLst>
        </pc:spChg>
        <pc:spChg chg="del">
          <ac:chgData name="Ankur Chaudhari" userId="265a9bc7-ab0f-4ff5-82f6-1535e50db75d" providerId="ADAL" clId="{9AEAC197-35EA-46C1-A8C5-9087B4D2161D}" dt="2020-12-11T22:27:30.913" v="1096" actId="478"/>
          <ac:spMkLst>
            <pc:docMk/>
            <pc:sldMk cId="3441898947" sldId="276"/>
            <ac:spMk id="10" creationId="{F4BBFE24-F087-4759-AA67-36F872C1965B}"/>
          </ac:spMkLst>
        </pc:spChg>
        <pc:spChg chg="add del">
          <ac:chgData name="Ankur Chaudhari" userId="265a9bc7-ab0f-4ff5-82f6-1535e50db75d" providerId="ADAL" clId="{9AEAC197-35EA-46C1-A8C5-9087B4D2161D}" dt="2020-12-11T22:27:46.341" v="1099" actId="26606"/>
          <ac:spMkLst>
            <pc:docMk/>
            <pc:sldMk cId="3441898947" sldId="276"/>
            <ac:spMk id="12" creationId="{5EBC18B6-E5C3-4AD1-97A4-E6A3477A0BB9}"/>
          </ac:spMkLst>
        </pc:spChg>
        <pc:spChg chg="add del">
          <ac:chgData name="Ankur Chaudhari" userId="265a9bc7-ab0f-4ff5-82f6-1535e50db75d" providerId="ADAL" clId="{9AEAC197-35EA-46C1-A8C5-9087B4D2161D}" dt="2020-12-11T22:27:46.341" v="1099" actId="26606"/>
          <ac:spMkLst>
            <pc:docMk/>
            <pc:sldMk cId="3441898947" sldId="276"/>
            <ac:spMk id="14" creationId="{136A4AB6-B72B-4CC6-ADCF-BE807B6C3D71}"/>
          </ac:spMkLst>
        </pc:spChg>
        <pc:spChg chg="add del">
          <ac:chgData name="Ankur Chaudhari" userId="265a9bc7-ab0f-4ff5-82f6-1535e50db75d" providerId="ADAL" clId="{9AEAC197-35EA-46C1-A8C5-9087B4D2161D}" dt="2020-12-11T22:27:46.341" v="1099" actId="26606"/>
          <ac:spMkLst>
            <pc:docMk/>
            <pc:sldMk cId="3441898947" sldId="276"/>
            <ac:spMk id="16" creationId="{B35D540D-9486-4236-952A-F72DC52D79BF}"/>
          </ac:spMkLst>
        </pc:spChg>
        <pc:spChg chg="add del">
          <ac:chgData name="Ankur Chaudhari" userId="265a9bc7-ab0f-4ff5-82f6-1535e50db75d" providerId="ADAL" clId="{9AEAC197-35EA-46C1-A8C5-9087B4D2161D}" dt="2020-12-11T22:27:46.314" v="1098" actId="26606"/>
          <ac:spMkLst>
            <pc:docMk/>
            <pc:sldMk cId="3441898947" sldId="276"/>
            <ac:spMk id="18" creationId="{5AC43B5F-CE3F-4DB7-8215-9ACF03FB5F2E}"/>
          </ac:spMkLst>
        </pc:spChg>
        <pc:spChg chg="add">
          <ac:chgData name="Ankur Chaudhari" userId="265a9bc7-ab0f-4ff5-82f6-1535e50db75d" providerId="ADAL" clId="{9AEAC197-35EA-46C1-A8C5-9087B4D2161D}" dt="2020-12-11T22:27:46.341" v="1099" actId="26606"/>
          <ac:spMkLst>
            <pc:docMk/>
            <pc:sldMk cId="3441898947" sldId="276"/>
            <ac:spMk id="27" creationId="{45AE1D08-1ED1-4F59-B42F-4D8EA33DC8C6}"/>
          </ac:spMkLst>
        </pc:spChg>
        <pc:spChg chg="add">
          <ac:chgData name="Ankur Chaudhari" userId="265a9bc7-ab0f-4ff5-82f6-1535e50db75d" providerId="ADAL" clId="{9AEAC197-35EA-46C1-A8C5-9087B4D2161D}" dt="2020-12-11T22:27:46.341" v="1099" actId="26606"/>
          <ac:spMkLst>
            <pc:docMk/>
            <pc:sldMk cId="3441898947" sldId="276"/>
            <ac:spMk id="28" creationId="{9CB95732-565A-4D2C-A3AB-CC460C0D3826}"/>
          </ac:spMkLst>
        </pc:spChg>
        <pc:spChg chg="add">
          <ac:chgData name="Ankur Chaudhari" userId="265a9bc7-ab0f-4ff5-82f6-1535e50db75d" providerId="ADAL" clId="{9AEAC197-35EA-46C1-A8C5-9087B4D2161D}" dt="2020-12-11T22:27:46.341" v="1099" actId="26606"/>
          <ac:spMkLst>
            <pc:docMk/>
            <pc:sldMk cId="3441898947" sldId="276"/>
            <ac:spMk id="29" creationId="{9A79B912-88EA-4640-BDEB-51B3B11A026A}"/>
          </ac:spMkLst>
        </pc:spChg>
        <pc:spChg chg="add">
          <ac:chgData name="Ankur Chaudhari" userId="265a9bc7-ab0f-4ff5-82f6-1535e50db75d" providerId="ADAL" clId="{9AEAC197-35EA-46C1-A8C5-9087B4D2161D}" dt="2020-12-11T22:27:46.341" v="1099" actId="26606"/>
          <ac:spMkLst>
            <pc:docMk/>
            <pc:sldMk cId="3441898947" sldId="276"/>
            <ac:spMk id="30" creationId="{77F1AF47-AE98-4034-BD91-1976FA4D9C4C}"/>
          </ac:spMkLst>
        </pc:spChg>
        <pc:spChg chg="add">
          <ac:chgData name="Ankur Chaudhari" userId="265a9bc7-ab0f-4ff5-82f6-1535e50db75d" providerId="ADAL" clId="{9AEAC197-35EA-46C1-A8C5-9087B4D2161D}" dt="2020-12-11T22:27:46.341" v="1099" actId="26606"/>
          <ac:spMkLst>
            <pc:docMk/>
            <pc:sldMk cId="3441898947" sldId="276"/>
            <ac:spMk id="31" creationId="{8EC0EE2B-2029-48DD-893D-F528E651B07D}"/>
          </ac:spMkLst>
        </pc:spChg>
        <pc:grpChg chg="add del">
          <ac:chgData name="Ankur Chaudhari" userId="265a9bc7-ab0f-4ff5-82f6-1535e50db75d" providerId="ADAL" clId="{9AEAC197-35EA-46C1-A8C5-9087B4D2161D}" dt="2020-12-11T22:27:46.314" v="1098" actId="26606"/>
          <ac:grpSpMkLst>
            <pc:docMk/>
            <pc:sldMk cId="3441898947" sldId="276"/>
            <ac:grpSpMk id="20" creationId="{F938B951-7EFC-40A2-B198-E73D39DFB3FC}"/>
          </ac:grpSpMkLst>
        </pc:grpChg>
        <pc:picChg chg="mod">
          <ac:chgData name="Ankur Chaudhari" userId="265a9bc7-ab0f-4ff5-82f6-1535e50db75d" providerId="ADAL" clId="{9AEAC197-35EA-46C1-A8C5-9087B4D2161D}" dt="2020-12-11T22:27:46.341" v="1099" actId="26606"/>
          <ac:picMkLst>
            <pc:docMk/>
            <pc:sldMk cId="3441898947" sldId="276"/>
            <ac:picMk id="4" creationId="{275D10F6-5C46-41A7-AF5A-27AA59BBB980}"/>
          </ac:picMkLst>
        </pc:picChg>
        <pc:picChg chg="mod ord">
          <ac:chgData name="Ankur Chaudhari" userId="265a9bc7-ab0f-4ff5-82f6-1535e50db75d" providerId="ADAL" clId="{9AEAC197-35EA-46C1-A8C5-9087B4D2161D}" dt="2020-12-11T22:27:46.341" v="1099" actId="26606"/>
          <ac:picMkLst>
            <pc:docMk/>
            <pc:sldMk cId="3441898947" sldId="276"/>
            <ac:picMk id="5" creationId="{92A7F411-60FE-4547-B32F-97C47AC55AE4}"/>
          </ac:picMkLst>
        </pc:picChg>
        <pc:picChg chg="mod ord">
          <ac:chgData name="Ankur Chaudhari" userId="265a9bc7-ab0f-4ff5-82f6-1535e50db75d" providerId="ADAL" clId="{9AEAC197-35EA-46C1-A8C5-9087B4D2161D}" dt="2020-12-11T22:27:46.341" v="1099" actId="26606"/>
          <ac:picMkLst>
            <pc:docMk/>
            <pc:sldMk cId="3441898947" sldId="276"/>
            <ac:picMk id="6" creationId="{BA37137E-6E40-4AF3-A02B-4301790CC9AF}"/>
          </ac:picMkLst>
        </pc:picChg>
      </pc:sldChg>
      <pc:sldChg chg="addSp delSp modSp new mod setBg setClrOvrMap">
        <pc:chgData name="Ankur Chaudhari" userId="265a9bc7-ab0f-4ff5-82f6-1535e50db75d" providerId="ADAL" clId="{9AEAC197-35EA-46C1-A8C5-9087B4D2161D}" dt="2020-12-11T22:38:24.708" v="1124" actId="26606"/>
        <pc:sldMkLst>
          <pc:docMk/>
          <pc:sldMk cId="2612158383" sldId="281"/>
        </pc:sldMkLst>
        <pc:spChg chg="mod">
          <ac:chgData name="Ankur Chaudhari" userId="265a9bc7-ab0f-4ff5-82f6-1535e50db75d" providerId="ADAL" clId="{9AEAC197-35EA-46C1-A8C5-9087B4D2161D}" dt="2020-12-11T22:38:24.708" v="1124" actId="26606"/>
          <ac:spMkLst>
            <pc:docMk/>
            <pc:sldMk cId="2612158383" sldId="281"/>
            <ac:spMk id="2" creationId="{CC2AFC79-6817-4349-BAFF-CB6E6722AF38}"/>
          </ac:spMkLst>
        </pc:spChg>
        <pc:spChg chg="del">
          <ac:chgData name="Ankur Chaudhari" userId="265a9bc7-ab0f-4ff5-82f6-1535e50db75d" providerId="ADAL" clId="{9AEAC197-35EA-46C1-A8C5-9087B4D2161D}" dt="2020-12-11T22:38:07.281" v="1117" actId="478"/>
          <ac:spMkLst>
            <pc:docMk/>
            <pc:sldMk cId="2612158383" sldId="281"/>
            <ac:spMk id="3" creationId="{2205D138-E96F-442E-8BC1-80777E069CD4}"/>
          </ac:spMkLst>
        </pc:spChg>
        <pc:spChg chg="add del">
          <ac:chgData name="Ankur Chaudhari" userId="265a9bc7-ab0f-4ff5-82f6-1535e50db75d" providerId="ADAL" clId="{9AEAC197-35EA-46C1-A8C5-9087B4D2161D}" dt="2020-12-11T22:38:22.909" v="1121" actId="26606"/>
          <ac:spMkLst>
            <pc:docMk/>
            <pc:sldMk cId="2612158383" sldId="281"/>
            <ac:spMk id="7" creationId="{23962611-DFD5-4092-AAFD-559E3DFCE2C9}"/>
          </ac:spMkLst>
        </pc:spChg>
        <pc:spChg chg="add">
          <ac:chgData name="Ankur Chaudhari" userId="265a9bc7-ab0f-4ff5-82f6-1535e50db75d" providerId="ADAL" clId="{9AEAC197-35EA-46C1-A8C5-9087B4D2161D}" dt="2020-12-11T22:38:24.708" v="1124" actId="26606"/>
          <ac:spMkLst>
            <pc:docMk/>
            <pc:sldMk cId="2612158383" sldId="281"/>
            <ac:spMk id="8" creationId="{0671A8AE-40A1-4631-A6B8-581AFF065482}"/>
          </ac:spMkLst>
        </pc:spChg>
        <pc:spChg chg="add del">
          <ac:chgData name="Ankur Chaudhari" userId="265a9bc7-ab0f-4ff5-82f6-1535e50db75d" providerId="ADAL" clId="{9AEAC197-35EA-46C1-A8C5-9087B4D2161D}" dt="2020-12-11T22:38:20.712" v="1119" actId="26606"/>
          <ac:spMkLst>
            <pc:docMk/>
            <pc:sldMk cId="2612158383" sldId="281"/>
            <ac:spMk id="9" creationId="{489B7BFD-8F45-4093-AD9C-91B15B0503D9}"/>
          </ac:spMkLst>
        </pc:spChg>
        <pc:spChg chg="add">
          <ac:chgData name="Ankur Chaudhari" userId="265a9bc7-ab0f-4ff5-82f6-1535e50db75d" providerId="ADAL" clId="{9AEAC197-35EA-46C1-A8C5-9087B4D2161D}" dt="2020-12-11T22:38:24.708" v="1124" actId="26606"/>
          <ac:spMkLst>
            <pc:docMk/>
            <pc:sldMk cId="2612158383" sldId="281"/>
            <ac:spMk id="10" creationId="{AB58EF07-17C2-48CF-ABB0-EEF1F17CB8F0}"/>
          </ac:spMkLst>
        </pc:spChg>
        <pc:spChg chg="add">
          <ac:chgData name="Ankur Chaudhari" userId="265a9bc7-ab0f-4ff5-82f6-1535e50db75d" providerId="ADAL" clId="{9AEAC197-35EA-46C1-A8C5-9087B4D2161D}" dt="2020-12-11T22:38:24.708" v="1124" actId="26606"/>
          <ac:spMkLst>
            <pc:docMk/>
            <pc:sldMk cId="2612158383" sldId="281"/>
            <ac:spMk id="14" creationId="{08C9B587-E65E-4B52-B37C-ABEBB6E87928}"/>
          </ac:spMkLst>
        </pc:spChg>
        <pc:spChg chg="add del">
          <ac:chgData name="Ankur Chaudhari" userId="265a9bc7-ab0f-4ff5-82f6-1535e50db75d" providerId="ADAL" clId="{9AEAC197-35EA-46C1-A8C5-9087B4D2161D}" dt="2020-12-11T22:38:20.712" v="1119" actId="26606"/>
          <ac:spMkLst>
            <pc:docMk/>
            <pc:sldMk cId="2612158383" sldId="281"/>
            <ac:spMk id="19" creationId="{B410157D-B333-4FC1-952E-FB1E4A1F86E6}"/>
          </ac:spMkLst>
        </pc:spChg>
        <pc:spChg chg="add del">
          <ac:chgData name="Ankur Chaudhari" userId="265a9bc7-ab0f-4ff5-82f6-1535e50db75d" providerId="ADAL" clId="{9AEAC197-35EA-46C1-A8C5-9087B4D2161D}" dt="2020-12-11T22:38:20.712" v="1119" actId="26606"/>
          <ac:spMkLst>
            <pc:docMk/>
            <pc:sldMk cId="2612158383" sldId="281"/>
            <ac:spMk id="21" creationId="{DFE66D7D-ABDD-4F6B-A637-3A3A2ACE1A69}"/>
          </ac:spMkLst>
        </pc:spChg>
        <pc:spChg chg="add del">
          <ac:chgData name="Ankur Chaudhari" userId="265a9bc7-ab0f-4ff5-82f6-1535e50db75d" providerId="ADAL" clId="{9AEAC197-35EA-46C1-A8C5-9087B4D2161D}" dt="2020-12-11T22:38:20.712" v="1119" actId="26606"/>
          <ac:spMkLst>
            <pc:docMk/>
            <pc:sldMk cId="2612158383" sldId="281"/>
            <ac:spMk id="23" creationId="{2D1AF5D9-E67F-4DB6-8615-293D22495C1F}"/>
          </ac:spMkLst>
        </pc:spChg>
        <pc:spChg chg="add del">
          <ac:chgData name="Ankur Chaudhari" userId="265a9bc7-ab0f-4ff5-82f6-1535e50db75d" providerId="ADAL" clId="{9AEAC197-35EA-46C1-A8C5-9087B4D2161D}" dt="2020-12-11T22:38:24.687" v="1123" actId="26606"/>
          <ac:spMkLst>
            <pc:docMk/>
            <pc:sldMk cId="2612158383" sldId="281"/>
            <ac:spMk id="27" creationId="{489B7BFD-8F45-4093-AD9C-91B15B0503D9}"/>
          </ac:spMkLst>
        </pc:spChg>
        <pc:spChg chg="add del">
          <ac:chgData name="Ankur Chaudhari" userId="265a9bc7-ab0f-4ff5-82f6-1535e50db75d" providerId="ADAL" clId="{9AEAC197-35EA-46C1-A8C5-9087B4D2161D}" dt="2020-12-11T22:38:24.687" v="1123" actId="26606"/>
          <ac:spMkLst>
            <pc:docMk/>
            <pc:sldMk cId="2612158383" sldId="281"/>
            <ac:spMk id="30" creationId="{B410157D-B333-4FC1-952E-FB1E4A1F86E6}"/>
          </ac:spMkLst>
        </pc:spChg>
        <pc:spChg chg="add del">
          <ac:chgData name="Ankur Chaudhari" userId="265a9bc7-ab0f-4ff5-82f6-1535e50db75d" providerId="ADAL" clId="{9AEAC197-35EA-46C1-A8C5-9087B4D2161D}" dt="2020-12-11T22:38:24.687" v="1123" actId="26606"/>
          <ac:spMkLst>
            <pc:docMk/>
            <pc:sldMk cId="2612158383" sldId="281"/>
            <ac:spMk id="31" creationId="{DFE66D7D-ABDD-4F6B-A637-3A3A2ACE1A69}"/>
          </ac:spMkLst>
        </pc:spChg>
        <pc:spChg chg="add del">
          <ac:chgData name="Ankur Chaudhari" userId="265a9bc7-ab0f-4ff5-82f6-1535e50db75d" providerId="ADAL" clId="{9AEAC197-35EA-46C1-A8C5-9087B4D2161D}" dt="2020-12-11T22:38:24.687" v="1123" actId="26606"/>
          <ac:spMkLst>
            <pc:docMk/>
            <pc:sldMk cId="2612158383" sldId="281"/>
            <ac:spMk id="32" creationId="{2D1AF5D9-E67F-4DB6-8615-293D22495C1F}"/>
          </ac:spMkLst>
        </pc:spChg>
        <pc:spChg chg="add">
          <ac:chgData name="Ankur Chaudhari" userId="265a9bc7-ab0f-4ff5-82f6-1535e50db75d" providerId="ADAL" clId="{9AEAC197-35EA-46C1-A8C5-9087B4D2161D}" dt="2020-12-11T22:38:24.708" v="1124" actId="26606"/>
          <ac:spMkLst>
            <pc:docMk/>
            <pc:sldMk cId="2612158383" sldId="281"/>
            <ac:spMk id="35" creationId="{AF2F604E-43BE-4DC3-B983-E071523364F8}"/>
          </ac:spMkLst>
        </pc:spChg>
        <pc:grpChg chg="add del">
          <ac:chgData name="Ankur Chaudhari" userId="265a9bc7-ab0f-4ff5-82f6-1535e50db75d" providerId="ADAL" clId="{9AEAC197-35EA-46C1-A8C5-9087B4D2161D}" dt="2020-12-11T22:38:20.712" v="1119" actId="26606"/>
          <ac:grpSpMkLst>
            <pc:docMk/>
            <pc:sldMk cId="2612158383" sldId="281"/>
            <ac:grpSpMk id="11" creationId="{5ECDEC52-15F3-49DD-BCBA-A0533E540F0C}"/>
          </ac:grpSpMkLst>
        </pc:grpChg>
        <pc:grpChg chg="add del">
          <ac:chgData name="Ankur Chaudhari" userId="265a9bc7-ab0f-4ff5-82f6-1535e50db75d" providerId="ADAL" clId="{9AEAC197-35EA-46C1-A8C5-9087B4D2161D}" dt="2020-12-11T22:38:20.712" v="1119" actId="26606"/>
          <ac:grpSpMkLst>
            <pc:docMk/>
            <pc:sldMk cId="2612158383" sldId="281"/>
            <ac:grpSpMk id="15" creationId="{4478CD8A-FF59-40AD-8101-D685A2FEF64D}"/>
          </ac:grpSpMkLst>
        </pc:grpChg>
        <pc:grpChg chg="add del">
          <ac:chgData name="Ankur Chaudhari" userId="265a9bc7-ab0f-4ff5-82f6-1535e50db75d" providerId="ADAL" clId="{9AEAC197-35EA-46C1-A8C5-9087B4D2161D}" dt="2020-12-11T22:38:24.687" v="1123" actId="26606"/>
          <ac:grpSpMkLst>
            <pc:docMk/>
            <pc:sldMk cId="2612158383" sldId="281"/>
            <ac:grpSpMk id="28" creationId="{5ECDEC52-15F3-49DD-BCBA-A0533E540F0C}"/>
          </ac:grpSpMkLst>
        </pc:grpChg>
        <pc:grpChg chg="add del">
          <ac:chgData name="Ankur Chaudhari" userId="265a9bc7-ab0f-4ff5-82f6-1535e50db75d" providerId="ADAL" clId="{9AEAC197-35EA-46C1-A8C5-9087B4D2161D}" dt="2020-12-11T22:38:24.687" v="1123" actId="26606"/>
          <ac:grpSpMkLst>
            <pc:docMk/>
            <pc:sldMk cId="2612158383" sldId="281"/>
            <ac:grpSpMk id="29" creationId="{4478CD8A-FF59-40AD-8101-D685A2FEF64D}"/>
          </ac:grpSpMkLst>
        </pc:grpChg>
        <pc:picChg chg="add">
          <ac:chgData name="Ankur Chaudhari" userId="265a9bc7-ab0f-4ff5-82f6-1535e50db75d" providerId="ADAL" clId="{9AEAC197-35EA-46C1-A8C5-9087B4D2161D}" dt="2020-12-11T22:38:24.708" v="1124" actId="26606"/>
          <ac:picMkLst>
            <pc:docMk/>
            <pc:sldMk cId="2612158383" sldId="281"/>
            <ac:picMk id="4" creationId="{B99D2E5B-B389-4806-B521-D95E5CD43E62}"/>
          </ac:picMkLst>
        </pc:picChg>
        <pc:picChg chg="add del">
          <ac:chgData name="Ankur Chaudhari" userId="265a9bc7-ab0f-4ff5-82f6-1535e50db75d" providerId="ADAL" clId="{9AEAC197-35EA-46C1-A8C5-9087B4D2161D}" dt="2020-12-11T22:38:20.712" v="1119" actId="26606"/>
          <ac:picMkLst>
            <pc:docMk/>
            <pc:sldMk cId="2612158383" sldId="281"/>
            <ac:picMk id="6" creationId="{EEDC502C-B142-445B-84C0-F5AB6212112D}"/>
          </ac:picMkLst>
        </pc:picChg>
        <pc:picChg chg="add del">
          <ac:chgData name="Ankur Chaudhari" userId="265a9bc7-ab0f-4ff5-82f6-1535e50db75d" providerId="ADAL" clId="{9AEAC197-35EA-46C1-A8C5-9087B4D2161D}" dt="2020-12-11T22:38:22.909" v="1121" actId="26606"/>
          <ac:picMkLst>
            <pc:docMk/>
            <pc:sldMk cId="2612158383" sldId="281"/>
            <ac:picMk id="25" creationId="{2270F1FA-0425-408F-9861-80BF5AFB276D}"/>
          </ac:picMkLst>
        </pc:picChg>
        <pc:picChg chg="add del">
          <ac:chgData name="Ankur Chaudhari" userId="265a9bc7-ab0f-4ff5-82f6-1535e50db75d" providerId="ADAL" clId="{9AEAC197-35EA-46C1-A8C5-9087B4D2161D}" dt="2020-12-11T22:38:24.687" v="1123" actId="26606"/>
          <ac:picMkLst>
            <pc:docMk/>
            <pc:sldMk cId="2612158383" sldId="281"/>
            <ac:picMk id="33" creationId="{EEDC502C-B142-445B-84C0-F5AB6212112D}"/>
          </ac:picMkLst>
        </pc:picChg>
      </pc:sldChg>
    </pc:docChg>
  </pc:docChgLst>
  <pc:docChgLst>
    <pc:chgData name="Ali Tootoonchi" userId="S::atootoon@stevens.edu::b4c4237d-c5ec-42d9-ac75-9c3e0d3155ad" providerId="AD" clId="Web-{97FD48A4-8203-30B1-4371-44ED85132588}"/>
    <pc:docChg chg="modSld">
      <pc:chgData name="Ali Tootoonchi" userId="S::atootoon@stevens.edu::b4c4237d-c5ec-42d9-ac75-9c3e0d3155ad" providerId="AD" clId="Web-{97FD48A4-8203-30B1-4371-44ED85132588}" dt="2020-12-09T10:42:44.729" v="161" actId="20577"/>
      <pc:docMkLst>
        <pc:docMk/>
      </pc:docMkLst>
      <pc:sldChg chg="modSp">
        <pc:chgData name="Ali Tootoonchi" userId="S::atootoon@stevens.edu::b4c4237d-c5ec-42d9-ac75-9c3e0d3155ad" providerId="AD" clId="Web-{97FD48A4-8203-30B1-4371-44ED85132588}" dt="2020-12-09T10:42:42.979" v="159" actId="20577"/>
        <pc:sldMkLst>
          <pc:docMk/>
          <pc:sldMk cId="1074634989" sldId="262"/>
        </pc:sldMkLst>
        <pc:spChg chg="mod">
          <ac:chgData name="Ali Tootoonchi" userId="S::atootoon@stevens.edu::b4c4237d-c5ec-42d9-ac75-9c3e0d3155ad" providerId="AD" clId="Web-{97FD48A4-8203-30B1-4371-44ED85132588}" dt="2020-12-09T10:42:42.979" v="159" actId="20577"/>
          <ac:spMkLst>
            <pc:docMk/>
            <pc:sldMk cId="1074634989" sldId="262"/>
            <ac:spMk id="2" creationId="{F615EA67-FD60-4F65-9E1E-0298F5A31103}"/>
          </ac:spMkLst>
        </pc:spChg>
        <pc:spChg chg="mod">
          <ac:chgData name="Ali Tootoonchi" userId="S::atootoon@stevens.edu::b4c4237d-c5ec-42d9-ac75-9c3e0d3155ad" providerId="AD" clId="Web-{97FD48A4-8203-30B1-4371-44ED85132588}" dt="2020-12-09T10:42:30.213" v="151" actId="20577"/>
          <ac:spMkLst>
            <pc:docMk/>
            <pc:sldMk cId="1074634989" sldId="262"/>
            <ac:spMk id="3" creationId="{BAD89A58-CC57-4F9E-B778-59CDD57690A3}"/>
          </ac:spMkLst>
        </pc:spChg>
      </pc:sldChg>
    </pc:docChg>
  </pc:docChgLst>
  <pc:docChgLst>
    <pc:chgData name="Sudipto Sen" userId="S::ssen2@stevens.edu::3fda1234-25df-4678-a828-0f725873d4a8" providerId="AD" clId="Web-{4AD368C5-34F4-11EC-5376-1716EB4A284B}"/>
    <pc:docChg chg="addSld delSld modSld sldOrd">
      <pc:chgData name="Sudipto Sen" userId="S::ssen2@stevens.edu::3fda1234-25df-4678-a828-0f725873d4a8" providerId="AD" clId="Web-{4AD368C5-34F4-11EC-5376-1716EB4A284B}" dt="2020-12-09T16:32:03.413" v="528" actId="20577"/>
      <pc:docMkLst>
        <pc:docMk/>
      </pc:docMkLst>
      <pc:sldChg chg="modSp">
        <pc:chgData name="Sudipto Sen" userId="S::ssen2@stevens.edu::3fda1234-25df-4678-a828-0f725873d4a8" providerId="AD" clId="Web-{4AD368C5-34F4-11EC-5376-1716EB4A284B}" dt="2020-12-09T16:32:01.132" v="526" actId="20577"/>
        <pc:sldMkLst>
          <pc:docMk/>
          <pc:sldMk cId="2114691092" sldId="259"/>
        </pc:sldMkLst>
        <pc:spChg chg="mod">
          <ac:chgData name="Sudipto Sen" userId="S::ssen2@stevens.edu::3fda1234-25df-4678-a828-0f725873d4a8" providerId="AD" clId="Web-{4AD368C5-34F4-11EC-5376-1716EB4A284B}" dt="2020-12-09T16:32:01.132" v="526" actId="20577"/>
          <ac:spMkLst>
            <pc:docMk/>
            <pc:sldMk cId="2114691092" sldId="259"/>
            <ac:spMk id="2" creationId="{11632B5A-0866-468B-B8F7-2CBC58833D79}"/>
          </ac:spMkLst>
        </pc:spChg>
        <pc:spChg chg="mod">
          <ac:chgData name="Sudipto Sen" userId="S::ssen2@stevens.edu::3fda1234-25df-4678-a828-0f725873d4a8" providerId="AD" clId="Web-{4AD368C5-34F4-11EC-5376-1716EB4A284B}" dt="2020-12-09T15:54:34.138" v="49" actId="20577"/>
          <ac:spMkLst>
            <pc:docMk/>
            <pc:sldMk cId="2114691092" sldId="259"/>
            <ac:spMk id="3" creationId="{A6337272-6116-4438-AD81-D1CB7C7B125A}"/>
          </ac:spMkLst>
        </pc:spChg>
      </pc:sldChg>
      <pc:sldChg chg="modSp">
        <pc:chgData name="Sudipto Sen" userId="S::ssen2@stevens.edu::3fda1234-25df-4678-a828-0f725873d4a8" providerId="AD" clId="Web-{4AD368C5-34F4-11EC-5376-1716EB4A284B}" dt="2020-12-09T16:17:56.502" v="217" actId="20577"/>
        <pc:sldMkLst>
          <pc:docMk/>
          <pc:sldMk cId="2584303568" sldId="260"/>
        </pc:sldMkLst>
        <pc:spChg chg="mod">
          <ac:chgData name="Sudipto Sen" userId="S::ssen2@stevens.edu::3fda1234-25df-4678-a828-0f725873d4a8" providerId="AD" clId="Web-{4AD368C5-34F4-11EC-5376-1716EB4A284B}" dt="2020-12-09T15:54:47.060" v="61" actId="20577"/>
          <ac:spMkLst>
            <pc:docMk/>
            <pc:sldMk cId="2584303568" sldId="260"/>
            <ac:spMk id="2" creationId="{3A37D306-9E3C-4ADF-BB59-78C37F3E8347}"/>
          </ac:spMkLst>
        </pc:spChg>
        <pc:spChg chg="mod">
          <ac:chgData name="Sudipto Sen" userId="S::ssen2@stevens.edu::3fda1234-25df-4678-a828-0f725873d4a8" providerId="AD" clId="Web-{4AD368C5-34F4-11EC-5376-1716EB4A284B}" dt="2020-12-09T16:17:56.502" v="217" actId="20577"/>
          <ac:spMkLst>
            <pc:docMk/>
            <pc:sldMk cId="2584303568" sldId="260"/>
            <ac:spMk id="3" creationId="{5FC8610A-E714-4C21-8B19-644FEE9E6836}"/>
          </ac:spMkLst>
        </pc:spChg>
      </pc:sldChg>
      <pc:sldChg chg="modSp ord">
        <pc:chgData name="Sudipto Sen" userId="S::ssen2@stevens.edu::3fda1234-25df-4678-a828-0f725873d4a8" providerId="AD" clId="Web-{4AD368C5-34F4-11EC-5376-1716EB4A284B}" dt="2020-12-09T16:25:30.216" v="359" actId="20577"/>
        <pc:sldMkLst>
          <pc:docMk/>
          <pc:sldMk cId="2632722889" sldId="261"/>
        </pc:sldMkLst>
        <pc:spChg chg="mod">
          <ac:chgData name="Sudipto Sen" userId="S::ssen2@stevens.edu::3fda1234-25df-4678-a828-0f725873d4a8" providerId="AD" clId="Web-{4AD368C5-34F4-11EC-5376-1716EB4A284B}" dt="2020-12-09T16:25:30.216" v="359" actId="20577"/>
          <ac:spMkLst>
            <pc:docMk/>
            <pc:sldMk cId="2632722889" sldId="261"/>
            <ac:spMk id="2" creationId="{3535EE78-905F-447D-AE3A-34654CD01B5C}"/>
          </ac:spMkLst>
        </pc:spChg>
      </pc:sldChg>
      <pc:sldChg chg="modSp">
        <pc:chgData name="Sudipto Sen" userId="S::ssen2@stevens.edu::3fda1234-25df-4678-a828-0f725873d4a8" providerId="AD" clId="Web-{4AD368C5-34F4-11EC-5376-1716EB4A284B}" dt="2020-12-09T14:00:12.618" v="2" actId="20577"/>
        <pc:sldMkLst>
          <pc:docMk/>
          <pc:sldMk cId="1074634989" sldId="262"/>
        </pc:sldMkLst>
        <pc:spChg chg="mod">
          <ac:chgData name="Sudipto Sen" userId="S::ssen2@stevens.edu::3fda1234-25df-4678-a828-0f725873d4a8" providerId="AD" clId="Web-{4AD368C5-34F4-11EC-5376-1716EB4A284B}" dt="2020-12-09T14:00:12.618" v="2" actId="20577"/>
          <ac:spMkLst>
            <pc:docMk/>
            <pc:sldMk cId="1074634989" sldId="262"/>
            <ac:spMk id="3" creationId="{BAD89A58-CC57-4F9E-B778-59CDD57690A3}"/>
          </ac:spMkLst>
        </pc:spChg>
      </pc:sldChg>
      <pc:sldChg chg="del">
        <pc:chgData name="Sudipto Sen" userId="S::ssen2@stevens.edu::3fda1234-25df-4678-a828-0f725873d4a8" providerId="AD" clId="Web-{4AD368C5-34F4-11EC-5376-1716EB4A284B}" dt="2020-12-09T14:00:16.571" v="4"/>
        <pc:sldMkLst>
          <pc:docMk/>
          <pc:sldMk cId="684337698" sldId="263"/>
        </pc:sldMkLst>
      </pc:sldChg>
      <pc:sldChg chg="delSp modSp">
        <pc:chgData name="Sudipto Sen" userId="S::ssen2@stevens.edu::3fda1234-25df-4678-a828-0f725873d4a8" providerId="AD" clId="Web-{4AD368C5-34F4-11EC-5376-1716EB4A284B}" dt="2020-12-09T16:27:14.359" v="477" actId="14100"/>
        <pc:sldMkLst>
          <pc:docMk/>
          <pc:sldMk cId="2062563691" sldId="265"/>
        </pc:sldMkLst>
        <pc:spChg chg="del">
          <ac:chgData name="Sudipto Sen" userId="S::ssen2@stevens.edu::3fda1234-25df-4678-a828-0f725873d4a8" providerId="AD" clId="Web-{4AD368C5-34F4-11EC-5376-1716EB4A284B}" dt="2020-12-09T16:18:18.455" v="220"/>
          <ac:spMkLst>
            <pc:docMk/>
            <pc:sldMk cId="2062563691" sldId="265"/>
            <ac:spMk id="2" creationId="{9D77CDEB-993C-4668-887F-8E901ABDFFB0}"/>
          </ac:spMkLst>
        </pc:spChg>
        <pc:spChg chg="mod">
          <ac:chgData name="Sudipto Sen" userId="S::ssen2@stevens.edu::3fda1234-25df-4678-a828-0f725873d4a8" providerId="AD" clId="Web-{4AD368C5-34F4-11EC-5376-1716EB4A284B}" dt="2020-12-09T16:27:14.359" v="477" actId="14100"/>
          <ac:spMkLst>
            <pc:docMk/>
            <pc:sldMk cId="2062563691" sldId="265"/>
            <ac:spMk id="3" creationId="{DE261024-072D-4154-A2B8-52622C38EC39}"/>
          </ac:spMkLst>
        </pc:spChg>
      </pc:sldChg>
      <pc:sldChg chg="new">
        <pc:chgData name="Sudipto Sen" userId="S::ssen2@stevens.edu::3fda1234-25df-4678-a828-0f725873d4a8" providerId="AD" clId="Web-{4AD368C5-34F4-11EC-5376-1716EB4A284B}" dt="2020-12-09T14:32:17.930" v="5"/>
        <pc:sldMkLst>
          <pc:docMk/>
          <pc:sldMk cId="3105511097" sldId="266"/>
        </pc:sldMkLst>
      </pc:sldChg>
      <pc:sldChg chg="delSp modSp new">
        <pc:chgData name="Sudipto Sen" userId="S::ssen2@stevens.edu::3fda1234-25df-4678-a828-0f725873d4a8" providerId="AD" clId="Web-{4AD368C5-34F4-11EC-5376-1716EB4A284B}" dt="2020-12-09T16:31:16.428" v="520" actId="20577"/>
        <pc:sldMkLst>
          <pc:docMk/>
          <pc:sldMk cId="1406568207" sldId="267"/>
        </pc:sldMkLst>
        <pc:spChg chg="del">
          <ac:chgData name="Sudipto Sen" userId="S::ssen2@stevens.edu::3fda1234-25df-4678-a828-0f725873d4a8" providerId="AD" clId="Web-{4AD368C5-34F4-11EC-5376-1716EB4A284B}" dt="2020-12-09T16:27:26.750" v="478"/>
          <ac:spMkLst>
            <pc:docMk/>
            <pc:sldMk cId="1406568207" sldId="267"/>
            <ac:spMk id="2" creationId="{4AF39B74-10BC-423C-9D0D-608958B1923D}"/>
          </ac:spMkLst>
        </pc:spChg>
        <pc:spChg chg="mod">
          <ac:chgData name="Sudipto Sen" userId="S::ssen2@stevens.edu::3fda1234-25df-4678-a828-0f725873d4a8" providerId="AD" clId="Web-{4AD368C5-34F4-11EC-5376-1716EB4A284B}" dt="2020-12-09T16:31:16.428" v="520" actId="20577"/>
          <ac:spMkLst>
            <pc:docMk/>
            <pc:sldMk cId="1406568207" sldId="267"/>
            <ac:spMk id="3" creationId="{C2722319-6383-4285-B4C9-607450428F0A}"/>
          </ac:spMkLst>
        </pc:spChg>
      </pc:sldChg>
      <pc:sldChg chg="new">
        <pc:chgData name="Sudipto Sen" userId="S::ssen2@stevens.edu::3fda1234-25df-4678-a828-0f725873d4a8" providerId="AD" clId="Web-{4AD368C5-34F4-11EC-5376-1716EB4A284B}" dt="2020-12-09T14:32:30.587" v="7"/>
        <pc:sldMkLst>
          <pc:docMk/>
          <pc:sldMk cId="2981326767" sldId="268"/>
        </pc:sldMkLst>
      </pc:sldChg>
    </pc:docChg>
  </pc:docChgLst>
  <pc:docChgLst>
    <pc:chgData name="Sudipto Sen" userId="S::ssen2@stevens.edu::3fda1234-25df-4678-a828-0f725873d4a8" providerId="AD" clId="Web-{26C383DC-8369-B266-3FD7-8C96D3FD87FE}"/>
    <pc:docChg chg="addSld modSld">
      <pc:chgData name="Sudipto Sen" userId="S::ssen2@stevens.edu::3fda1234-25df-4678-a828-0f725873d4a8" providerId="AD" clId="Web-{26C383DC-8369-B266-3FD7-8C96D3FD87FE}" dt="2020-12-11T16:51:04.846" v="527"/>
      <pc:docMkLst>
        <pc:docMk/>
      </pc:docMkLst>
      <pc:sldChg chg="addSp delSp modSp mod setBg setClrOvrMap">
        <pc:chgData name="Sudipto Sen" userId="S::ssen2@stevens.edu::3fda1234-25df-4678-a828-0f725873d4a8" providerId="AD" clId="Web-{26C383DC-8369-B266-3FD7-8C96D3FD87FE}" dt="2020-12-11T16:33:29.998" v="495" actId="14100"/>
        <pc:sldMkLst>
          <pc:docMk/>
          <pc:sldMk cId="3699006643" sldId="257"/>
        </pc:sldMkLst>
        <pc:spChg chg="mod">
          <ac:chgData name="Sudipto Sen" userId="S::ssen2@stevens.edu::3fda1234-25df-4678-a828-0f725873d4a8" providerId="AD" clId="Web-{26C383DC-8369-B266-3FD7-8C96D3FD87FE}" dt="2020-12-11T16:33:13.153" v="493"/>
          <ac:spMkLst>
            <pc:docMk/>
            <pc:sldMk cId="3699006643" sldId="257"/>
            <ac:spMk id="2" creationId="{7A328A20-69AF-4744-ACDF-03C7AE27632B}"/>
          </ac:spMkLst>
        </pc:spChg>
        <pc:spChg chg="mod">
          <ac:chgData name="Sudipto Sen" userId="S::ssen2@stevens.edu::3fda1234-25df-4678-a828-0f725873d4a8" providerId="AD" clId="Web-{26C383DC-8369-B266-3FD7-8C96D3FD87FE}" dt="2020-12-11T16:33:29.998" v="495" actId="14100"/>
          <ac:spMkLst>
            <pc:docMk/>
            <pc:sldMk cId="3699006643" sldId="257"/>
            <ac:spMk id="3" creationId="{6A2BC154-4117-498C-82E1-B91EAD4FEC6D}"/>
          </ac:spMkLst>
        </pc:spChg>
        <pc:spChg chg="add del">
          <ac:chgData name="Sudipto Sen" userId="S::ssen2@stevens.edu::3fda1234-25df-4678-a828-0f725873d4a8" providerId="AD" clId="Web-{26C383DC-8369-B266-3FD7-8C96D3FD87FE}" dt="2020-12-11T16:32:29.011" v="482"/>
          <ac:spMkLst>
            <pc:docMk/>
            <pc:sldMk cId="3699006643" sldId="257"/>
            <ac:spMk id="8" creationId="{B95B9BA8-1D69-4796-85F5-B6D0BD52354B}"/>
          </ac:spMkLst>
        </pc:spChg>
        <pc:spChg chg="add del">
          <ac:chgData name="Sudipto Sen" userId="S::ssen2@stevens.edu::3fda1234-25df-4678-a828-0f725873d4a8" providerId="AD" clId="Web-{26C383DC-8369-B266-3FD7-8C96D3FD87FE}" dt="2020-12-11T16:33:03.372" v="492"/>
          <ac:spMkLst>
            <pc:docMk/>
            <pc:sldMk cId="3699006643" sldId="257"/>
            <ac:spMk id="9" creationId="{B95B9BA8-1D69-4796-85F5-B6D0BD52354B}"/>
          </ac:spMkLst>
        </pc:spChg>
        <pc:spChg chg="add">
          <ac:chgData name="Sudipto Sen" userId="S::ssen2@stevens.edu::3fda1234-25df-4678-a828-0f725873d4a8" providerId="AD" clId="Web-{26C383DC-8369-B266-3FD7-8C96D3FD87FE}" dt="2020-12-11T16:33:13.153" v="493"/>
          <ac:spMkLst>
            <pc:docMk/>
            <pc:sldMk cId="3699006643" sldId="257"/>
            <ac:spMk id="11" creationId="{EA67B5B4-3A24-436E-B663-1B2EBFF8A0CD}"/>
          </ac:spMkLst>
        </pc:spChg>
        <pc:spChg chg="add">
          <ac:chgData name="Sudipto Sen" userId="S::ssen2@stevens.edu::3fda1234-25df-4678-a828-0f725873d4a8" providerId="AD" clId="Web-{26C383DC-8369-B266-3FD7-8C96D3FD87FE}" dt="2020-12-11T16:33:13.153" v="493"/>
          <ac:spMkLst>
            <pc:docMk/>
            <pc:sldMk cId="3699006643" sldId="257"/>
            <ac:spMk id="12" creationId="{64E585EA-75FD-4025-8270-F66A58A15CDA}"/>
          </ac:spMkLst>
        </pc:spChg>
        <pc:spChg chg="add">
          <ac:chgData name="Sudipto Sen" userId="S::ssen2@stevens.edu::3fda1234-25df-4678-a828-0f725873d4a8" providerId="AD" clId="Web-{26C383DC-8369-B266-3FD7-8C96D3FD87FE}" dt="2020-12-11T16:33:13.153" v="493"/>
          <ac:spMkLst>
            <pc:docMk/>
            <pc:sldMk cId="3699006643" sldId="257"/>
            <ac:spMk id="13" creationId="{987FDF89-C993-41F4-A1B8-DBAFF16008A9}"/>
          </ac:spMkLst>
        </pc:spChg>
        <pc:grpChg chg="add del">
          <ac:chgData name="Sudipto Sen" userId="S::ssen2@stevens.edu::3fda1234-25df-4678-a828-0f725873d4a8" providerId="AD" clId="Web-{26C383DC-8369-B266-3FD7-8C96D3FD87FE}" dt="2020-12-11T16:32:29.011" v="482"/>
          <ac:grpSpMkLst>
            <pc:docMk/>
            <pc:sldMk cId="3699006643" sldId="257"/>
            <ac:grpSpMk id="10" creationId="{5F892E19-92E7-4BB2-8C3F-DBDFE8D9D324}"/>
          </ac:grpSpMkLst>
        </pc:grpChg>
        <pc:grpChg chg="add del">
          <ac:chgData name="Sudipto Sen" userId="S::ssen2@stevens.edu::3fda1234-25df-4678-a828-0f725873d4a8" providerId="AD" clId="Web-{26C383DC-8369-B266-3FD7-8C96D3FD87FE}" dt="2020-12-11T16:33:03.372" v="492"/>
          <ac:grpSpMkLst>
            <pc:docMk/>
            <pc:sldMk cId="3699006643" sldId="257"/>
            <ac:grpSpMk id="21" creationId="{5F892E19-92E7-4BB2-8C3F-DBDFE8D9D324}"/>
          </ac:grpSpMkLst>
        </pc:grpChg>
        <pc:picChg chg="add del">
          <ac:chgData name="Sudipto Sen" userId="S::ssen2@stevens.edu::3fda1234-25df-4678-a828-0f725873d4a8" providerId="AD" clId="Web-{26C383DC-8369-B266-3FD7-8C96D3FD87FE}" dt="2020-12-11T16:32:31.605" v="484"/>
          <ac:picMkLst>
            <pc:docMk/>
            <pc:sldMk cId="3699006643" sldId="257"/>
            <ac:picMk id="7" creationId="{0902E555-3B95-47C3-9BE1-5AF5F1AD6FDF}"/>
          </ac:picMkLst>
        </pc:picChg>
      </pc:sldChg>
      <pc:sldChg chg="addSp delSp modSp mod setBg setClrOvrMap">
        <pc:chgData name="Sudipto Sen" userId="S::ssen2@stevens.edu::3fda1234-25df-4678-a828-0f725873d4a8" providerId="AD" clId="Web-{26C383DC-8369-B266-3FD7-8C96D3FD87FE}" dt="2020-12-11T16:33:47.655" v="497"/>
        <pc:sldMkLst>
          <pc:docMk/>
          <pc:sldMk cId="3599979441" sldId="258"/>
        </pc:sldMkLst>
        <pc:spChg chg="mod">
          <ac:chgData name="Sudipto Sen" userId="S::ssen2@stevens.edu::3fda1234-25df-4678-a828-0f725873d4a8" providerId="AD" clId="Web-{26C383DC-8369-B266-3FD7-8C96D3FD87FE}" dt="2020-12-11T16:33:47.655" v="497"/>
          <ac:spMkLst>
            <pc:docMk/>
            <pc:sldMk cId="3599979441" sldId="258"/>
            <ac:spMk id="2" creationId="{862048F8-4463-4D74-8FCC-E0092EEDF8F1}"/>
          </ac:spMkLst>
        </pc:spChg>
        <pc:spChg chg="add del">
          <ac:chgData name="Sudipto Sen" userId="S::ssen2@stevens.edu::3fda1234-25df-4678-a828-0f725873d4a8" providerId="AD" clId="Web-{26C383DC-8369-B266-3FD7-8C96D3FD87FE}" dt="2020-12-11T16:33:47.655" v="497"/>
          <ac:spMkLst>
            <pc:docMk/>
            <pc:sldMk cId="3599979441" sldId="258"/>
            <ac:spMk id="11" creationId="{247AB924-1B87-43FC-B7C7-B112D5C51A0E}"/>
          </ac:spMkLst>
        </pc:spChg>
        <pc:spChg chg="add del">
          <ac:chgData name="Sudipto Sen" userId="S::ssen2@stevens.edu::3fda1234-25df-4678-a828-0f725873d4a8" providerId="AD" clId="Web-{26C383DC-8369-B266-3FD7-8C96D3FD87FE}" dt="2020-12-11T16:23:41.735" v="96"/>
          <ac:spMkLst>
            <pc:docMk/>
            <pc:sldMk cId="3599979441" sldId="258"/>
            <ac:spMk id="13" creationId="{E3C08F85-1358-480B-B2E5-4D93CCEBF3B8}"/>
          </ac:spMkLst>
        </pc:spChg>
        <pc:spChg chg="add del">
          <ac:chgData name="Sudipto Sen" userId="S::ssen2@stevens.edu::3fda1234-25df-4678-a828-0f725873d4a8" providerId="AD" clId="Web-{26C383DC-8369-B266-3FD7-8C96D3FD87FE}" dt="2020-12-11T16:23:41.735" v="96"/>
          <ac:spMkLst>
            <pc:docMk/>
            <pc:sldMk cId="3599979441" sldId="258"/>
            <ac:spMk id="16" creationId="{2EEE8F11-3582-44B7-9869-F2D26D7DD9D4}"/>
          </ac:spMkLst>
        </pc:spChg>
        <pc:spChg chg="add del">
          <ac:chgData name="Sudipto Sen" userId="S::ssen2@stevens.edu::3fda1234-25df-4678-a828-0f725873d4a8" providerId="AD" clId="Web-{26C383DC-8369-B266-3FD7-8C96D3FD87FE}" dt="2020-12-11T16:23:41.735" v="96"/>
          <ac:spMkLst>
            <pc:docMk/>
            <pc:sldMk cId="3599979441" sldId="258"/>
            <ac:spMk id="18" creationId="{2141F1CC-6A53-4BCF-9127-AABB52E2497E}"/>
          </ac:spMkLst>
        </pc:spChg>
        <pc:spChg chg="add del">
          <ac:chgData name="Sudipto Sen" userId="S::ssen2@stevens.edu::3fda1234-25df-4678-a828-0f725873d4a8" providerId="AD" clId="Web-{26C383DC-8369-B266-3FD7-8C96D3FD87FE}" dt="2020-12-11T16:23:41.735" v="96"/>
          <ac:spMkLst>
            <pc:docMk/>
            <pc:sldMk cId="3599979441" sldId="258"/>
            <ac:spMk id="20" creationId="{561B2B49-7142-4CA8-A929-4671548E6A5A}"/>
          </ac:spMkLst>
        </pc:spChg>
        <pc:picChg chg="mod ord">
          <ac:chgData name="Sudipto Sen" userId="S::ssen2@stevens.edu::3fda1234-25df-4678-a828-0f725873d4a8" providerId="AD" clId="Web-{26C383DC-8369-B266-3FD7-8C96D3FD87FE}" dt="2020-12-11T16:33:47.655" v="497"/>
          <ac:picMkLst>
            <pc:docMk/>
            <pc:sldMk cId="3599979441" sldId="258"/>
            <ac:picMk id="5" creationId="{6793DDA4-803A-4C31-B207-584B3854BAA9}"/>
          </ac:picMkLst>
        </pc:picChg>
        <pc:picChg chg="mod">
          <ac:chgData name="Sudipto Sen" userId="S::ssen2@stevens.edu::3fda1234-25df-4678-a828-0f725873d4a8" providerId="AD" clId="Web-{26C383DC-8369-B266-3FD7-8C96D3FD87FE}" dt="2020-12-11T16:33:47.655" v="497"/>
          <ac:picMkLst>
            <pc:docMk/>
            <pc:sldMk cId="3599979441" sldId="258"/>
            <ac:picMk id="7" creationId="{8890B2B2-ABB5-43AF-9A19-34E4D5D184B5}"/>
          </ac:picMkLst>
        </pc:picChg>
        <pc:picChg chg="mod ord">
          <ac:chgData name="Sudipto Sen" userId="S::ssen2@stevens.edu::3fda1234-25df-4678-a828-0f725873d4a8" providerId="AD" clId="Web-{26C383DC-8369-B266-3FD7-8C96D3FD87FE}" dt="2020-12-11T16:33:47.655" v="497"/>
          <ac:picMkLst>
            <pc:docMk/>
            <pc:sldMk cId="3599979441" sldId="258"/>
            <ac:picMk id="9" creationId="{CAAFCF8A-EC54-4CCF-971D-67BF1100BC42}"/>
          </ac:picMkLst>
        </pc:picChg>
        <pc:cxnChg chg="add del">
          <ac:chgData name="Sudipto Sen" userId="S::ssen2@stevens.edu::3fda1234-25df-4678-a828-0f725873d4a8" providerId="AD" clId="Web-{26C383DC-8369-B266-3FD7-8C96D3FD87FE}" dt="2020-12-11T16:33:47.655" v="497"/>
          <ac:cxnSpMkLst>
            <pc:docMk/>
            <pc:sldMk cId="3599979441" sldId="258"/>
            <ac:cxnSpMk id="12" creationId="{818DC98F-4057-4645-B948-F604F39A9CFE}"/>
          </ac:cxnSpMkLst>
        </pc:cxnChg>
        <pc:cxnChg chg="add del">
          <ac:chgData name="Sudipto Sen" userId="S::ssen2@stevens.edu::3fda1234-25df-4678-a828-0f725873d4a8" providerId="AD" clId="Web-{26C383DC-8369-B266-3FD7-8C96D3FD87FE}" dt="2020-12-11T16:33:47.655" v="497"/>
          <ac:cxnSpMkLst>
            <pc:docMk/>
            <pc:sldMk cId="3599979441" sldId="258"/>
            <ac:cxnSpMk id="14" creationId="{99AE2756-0FC4-4155-83E7-58AAAB63E757}"/>
          </ac:cxnSpMkLst>
        </pc:cxnChg>
        <pc:cxnChg chg="add del">
          <ac:chgData name="Sudipto Sen" userId="S::ssen2@stevens.edu::3fda1234-25df-4678-a828-0f725873d4a8" providerId="AD" clId="Web-{26C383DC-8369-B266-3FD7-8C96D3FD87FE}" dt="2020-12-11T16:33:47.655" v="497"/>
          <ac:cxnSpMkLst>
            <pc:docMk/>
            <pc:sldMk cId="3599979441" sldId="258"/>
            <ac:cxnSpMk id="15" creationId="{DAD2B705-4A9B-408D-AA80-4F41045E09DE}"/>
          </ac:cxnSpMkLst>
        </pc:cxnChg>
      </pc:sldChg>
      <pc:sldChg chg="addSp delSp modSp mod setBg setClrOvrMap">
        <pc:chgData name="Sudipto Sen" userId="S::ssen2@stevens.edu::3fda1234-25df-4678-a828-0f725873d4a8" providerId="AD" clId="Web-{26C383DC-8369-B266-3FD7-8C96D3FD87FE}" dt="2020-12-11T16:22:13.934" v="85"/>
        <pc:sldMkLst>
          <pc:docMk/>
          <pc:sldMk cId="2114691092" sldId="259"/>
        </pc:sldMkLst>
        <pc:spChg chg="mod">
          <ac:chgData name="Sudipto Sen" userId="S::ssen2@stevens.edu::3fda1234-25df-4678-a828-0f725873d4a8" providerId="AD" clId="Web-{26C383DC-8369-B266-3FD7-8C96D3FD87FE}" dt="2020-12-11T16:22:13.934" v="85"/>
          <ac:spMkLst>
            <pc:docMk/>
            <pc:sldMk cId="2114691092" sldId="259"/>
            <ac:spMk id="2" creationId="{11632B5A-0866-468B-B8F7-2CBC58833D79}"/>
          </ac:spMkLst>
        </pc:spChg>
        <pc:spChg chg="del">
          <ac:chgData name="Sudipto Sen" userId="S::ssen2@stevens.edu::3fda1234-25df-4678-a828-0f725873d4a8" providerId="AD" clId="Web-{26C383DC-8369-B266-3FD7-8C96D3FD87FE}" dt="2020-12-11T16:22:13.934" v="85"/>
          <ac:spMkLst>
            <pc:docMk/>
            <pc:sldMk cId="2114691092" sldId="259"/>
            <ac:spMk id="3" creationId="{A6337272-6116-4438-AD81-D1CB7C7B125A}"/>
          </ac:spMkLst>
        </pc:spChg>
        <pc:spChg chg="add">
          <ac:chgData name="Sudipto Sen" userId="S::ssen2@stevens.edu::3fda1234-25df-4678-a828-0f725873d4a8" providerId="AD" clId="Web-{26C383DC-8369-B266-3FD7-8C96D3FD87FE}" dt="2020-12-11T16:22:13.934" v="85"/>
          <ac:spMkLst>
            <pc:docMk/>
            <pc:sldMk cId="2114691092" sldId="259"/>
            <ac:spMk id="10" creationId="{33CBE267-1877-479F-82F0-E4BAA5BCE76F}"/>
          </ac:spMkLst>
        </pc:spChg>
        <pc:spChg chg="add">
          <ac:chgData name="Sudipto Sen" userId="S::ssen2@stevens.edu::3fda1234-25df-4678-a828-0f725873d4a8" providerId="AD" clId="Web-{26C383DC-8369-B266-3FD7-8C96D3FD87FE}" dt="2020-12-11T16:22:13.934" v="85"/>
          <ac:spMkLst>
            <pc:docMk/>
            <pc:sldMk cId="2114691092" sldId="259"/>
            <ac:spMk id="12" creationId="{F2EA12E3-1C9E-43D7-ABCC-C16A6ED4B0AE}"/>
          </ac:spMkLst>
        </pc:spChg>
        <pc:graphicFrameChg chg="add">
          <ac:chgData name="Sudipto Sen" userId="S::ssen2@stevens.edu::3fda1234-25df-4678-a828-0f725873d4a8" providerId="AD" clId="Web-{26C383DC-8369-B266-3FD7-8C96D3FD87FE}" dt="2020-12-11T16:22:13.934" v="85"/>
          <ac:graphicFrameMkLst>
            <pc:docMk/>
            <pc:sldMk cId="2114691092" sldId="259"/>
            <ac:graphicFrameMk id="5" creationId="{A8098BB4-3698-4131-A6F9-1F71381EBB8D}"/>
          </ac:graphicFrameMkLst>
        </pc:graphicFrameChg>
        <pc:picChg chg="add">
          <ac:chgData name="Sudipto Sen" userId="S::ssen2@stevens.edu::3fda1234-25df-4678-a828-0f725873d4a8" providerId="AD" clId="Web-{26C383DC-8369-B266-3FD7-8C96D3FD87FE}" dt="2020-12-11T16:22:13.934" v="85"/>
          <ac:picMkLst>
            <pc:docMk/>
            <pc:sldMk cId="2114691092" sldId="259"/>
            <ac:picMk id="6" creationId="{2078EA7E-FD75-4121-8D87-CF22EDD57944}"/>
          </ac:picMkLst>
        </pc:picChg>
      </pc:sldChg>
      <pc:sldChg chg="addSp delSp modSp mod setBg setClrOvrMap">
        <pc:chgData name="Sudipto Sen" userId="S::ssen2@stevens.edu::3fda1234-25df-4678-a828-0f725873d4a8" providerId="AD" clId="Web-{26C383DC-8369-B266-3FD7-8C96D3FD87FE}" dt="2020-12-11T16:20:21.944" v="75" actId="14100"/>
        <pc:sldMkLst>
          <pc:docMk/>
          <pc:sldMk cId="2584303568" sldId="260"/>
        </pc:sldMkLst>
        <pc:spChg chg="mod">
          <ac:chgData name="Sudipto Sen" userId="S::ssen2@stevens.edu::3fda1234-25df-4678-a828-0f725873d4a8" providerId="AD" clId="Web-{26C383DC-8369-B266-3FD7-8C96D3FD87FE}" dt="2020-12-11T16:19:42.692" v="71"/>
          <ac:spMkLst>
            <pc:docMk/>
            <pc:sldMk cId="2584303568" sldId="260"/>
            <ac:spMk id="2" creationId="{3A37D306-9E3C-4ADF-BB59-78C37F3E8347}"/>
          </ac:spMkLst>
        </pc:spChg>
        <pc:spChg chg="add del">
          <ac:chgData name="Sudipto Sen" userId="S::ssen2@stevens.edu::3fda1234-25df-4678-a828-0f725873d4a8" providerId="AD" clId="Web-{26C383DC-8369-B266-3FD7-8C96D3FD87FE}" dt="2020-12-11T16:19:42.692" v="71"/>
          <ac:spMkLst>
            <pc:docMk/>
            <pc:sldMk cId="2584303568" sldId="260"/>
            <ac:spMk id="3" creationId="{5FC8610A-E714-4C21-8B19-644FEE9E6836}"/>
          </ac:spMkLst>
        </pc:spChg>
        <pc:spChg chg="add del">
          <ac:chgData name="Sudipto Sen" userId="S::ssen2@stevens.edu::3fda1234-25df-4678-a828-0f725873d4a8" providerId="AD" clId="Web-{26C383DC-8369-B266-3FD7-8C96D3FD87FE}" dt="2020-12-11T16:19:42.692" v="71"/>
          <ac:spMkLst>
            <pc:docMk/>
            <pc:sldMk cId="2584303568" sldId="260"/>
            <ac:spMk id="8" creationId="{33CBE267-1877-479F-82F0-E4BAA5BCE76F}"/>
          </ac:spMkLst>
        </pc:spChg>
        <pc:spChg chg="add del">
          <ac:chgData name="Sudipto Sen" userId="S::ssen2@stevens.edu::3fda1234-25df-4678-a828-0f725873d4a8" providerId="AD" clId="Web-{26C383DC-8369-B266-3FD7-8C96D3FD87FE}" dt="2020-12-11T16:18:03.047" v="52"/>
          <ac:spMkLst>
            <pc:docMk/>
            <pc:sldMk cId="2584303568" sldId="260"/>
            <ac:spMk id="10" creationId="{9228552E-C8B1-4A80-8448-0787CE0FC704}"/>
          </ac:spMkLst>
        </pc:spChg>
        <pc:spChg chg="add del">
          <ac:chgData name="Sudipto Sen" userId="S::ssen2@stevens.edu::3fda1234-25df-4678-a828-0f725873d4a8" providerId="AD" clId="Web-{26C383DC-8369-B266-3FD7-8C96D3FD87FE}" dt="2020-12-11T16:19:42.692" v="71"/>
          <ac:spMkLst>
            <pc:docMk/>
            <pc:sldMk cId="2584303568" sldId="260"/>
            <ac:spMk id="12" creationId="{F2EA12E3-1C9E-43D7-ABCC-C16A6ED4B0AE}"/>
          </ac:spMkLst>
        </pc:spChg>
        <pc:graphicFrameChg chg="add del">
          <ac:chgData name="Sudipto Sen" userId="S::ssen2@stevens.edu::3fda1234-25df-4678-a828-0f725873d4a8" providerId="AD" clId="Web-{26C383DC-8369-B266-3FD7-8C96D3FD87FE}" dt="2020-12-11T16:18:03.047" v="52"/>
          <ac:graphicFrameMkLst>
            <pc:docMk/>
            <pc:sldMk cId="2584303568" sldId="260"/>
            <ac:graphicFrameMk id="5" creationId="{0FA9CCB3-22B6-43A9-9AB0-61006207AA81}"/>
          </ac:graphicFrameMkLst>
        </pc:graphicFrameChg>
        <pc:graphicFrameChg chg="add del mod">
          <ac:chgData name="Sudipto Sen" userId="S::ssen2@stevens.edu::3fda1234-25df-4678-a828-0f725873d4a8" providerId="AD" clId="Web-{26C383DC-8369-B266-3FD7-8C96D3FD87FE}" dt="2020-12-11T16:20:21.944" v="75" actId="14100"/>
          <ac:graphicFrameMkLst>
            <pc:docMk/>
            <pc:sldMk cId="2584303568" sldId="260"/>
            <ac:graphicFrameMk id="9" creationId="{6B5469CB-2AAF-453F-8B31-5947868DA172}"/>
          </ac:graphicFrameMkLst>
        </pc:graphicFrameChg>
        <pc:picChg chg="add del">
          <ac:chgData name="Sudipto Sen" userId="S::ssen2@stevens.edu::3fda1234-25df-4678-a828-0f725873d4a8" providerId="AD" clId="Web-{26C383DC-8369-B266-3FD7-8C96D3FD87FE}" dt="2020-12-11T16:18:03.047" v="52"/>
          <ac:picMkLst>
            <pc:docMk/>
            <pc:sldMk cId="2584303568" sldId="260"/>
            <ac:picMk id="6" creationId="{10C78806-D656-44A7-80DD-E44B3F26EE04}"/>
          </ac:picMkLst>
        </pc:picChg>
        <pc:picChg chg="add del">
          <ac:chgData name="Sudipto Sen" userId="S::ssen2@stevens.edu::3fda1234-25df-4678-a828-0f725873d4a8" providerId="AD" clId="Web-{26C383DC-8369-B266-3FD7-8C96D3FD87FE}" dt="2020-12-11T16:19:42.692" v="71"/>
          <ac:picMkLst>
            <pc:docMk/>
            <pc:sldMk cId="2584303568" sldId="260"/>
            <ac:picMk id="7" creationId="{6AAA6DA7-9A0B-4323-8AF6-B14046BD83A9}"/>
          </ac:picMkLst>
        </pc:picChg>
      </pc:sldChg>
      <pc:sldChg chg="addSp delSp modSp mod setBg">
        <pc:chgData name="Sudipto Sen" userId="S::ssen2@stevens.edu::3fda1234-25df-4678-a828-0f725873d4a8" providerId="AD" clId="Web-{26C383DC-8369-B266-3FD7-8C96D3FD87FE}" dt="2020-12-11T16:51:04.846" v="527"/>
        <pc:sldMkLst>
          <pc:docMk/>
          <pc:sldMk cId="2632722889" sldId="261"/>
        </pc:sldMkLst>
        <pc:spChg chg="mod">
          <ac:chgData name="Sudipto Sen" userId="S::ssen2@stevens.edu::3fda1234-25df-4678-a828-0f725873d4a8" providerId="AD" clId="Web-{26C383DC-8369-B266-3FD7-8C96D3FD87FE}" dt="2020-12-11T16:51:04.846" v="527"/>
          <ac:spMkLst>
            <pc:docMk/>
            <pc:sldMk cId="2632722889" sldId="261"/>
            <ac:spMk id="2" creationId="{3535EE78-905F-447D-AE3A-34654CD01B5C}"/>
          </ac:spMkLst>
        </pc:spChg>
        <pc:spChg chg="add del mod">
          <ac:chgData name="Sudipto Sen" userId="S::ssen2@stevens.edu::3fda1234-25df-4678-a828-0f725873d4a8" providerId="AD" clId="Web-{26C383DC-8369-B266-3FD7-8C96D3FD87FE}" dt="2020-12-11T16:51:04.846" v="527"/>
          <ac:spMkLst>
            <pc:docMk/>
            <pc:sldMk cId="2632722889" sldId="261"/>
            <ac:spMk id="3" creationId="{7BD9FD42-9B2A-4822-85FA-ED67852D71CE}"/>
          </ac:spMkLst>
        </pc:spChg>
        <pc:spChg chg="add">
          <ac:chgData name="Sudipto Sen" userId="S::ssen2@stevens.edu::3fda1234-25df-4678-a828-0f725873d4a8" providerId="AD" clId="Web-{26C383DC-8369-B266-3FD7-8C96D3FD87FE}" dt="2020-12-11T16:51:04.846" v="527"/>
          <ac:spMkLst>
            <pc:docMk/>
            <pc:sldMk cId="2632722889" sldId="261"/>
            <ac:spMk id="8" creationId="{A9CB0874-88B8-43D3-B0B6-C32F790F790D}"/>
          </ac:spMkLst>
        </pc:spChg>
        <pc:spChg chg="add del">
          <ac:chgData name="Sudipto Sen" userId="S::ssen2@stevens.edu::3fda1234-25df-4678-a828-0f725873d4a8" providerId="AD" clId="Web-{26C383DC-8369-B266-3FD7-8C96D3FD87FE}" dt="2020-12-11T16:50:54.799" v="522"/>
          <ac:spMkLst>
            <pc:docMk/>
            <pc:sldMk cId="2632722889" sldId="261"/>
            <ac:spMk id="9" creationId="{6C4028FD-8BAA-4A19-BFDE-594D991B7552}"/>
          </ac:spMkLst>
        </pc:spChg>
        <pc:grpChg chg="add">
          <ac:chgData name="Sudipto Sen" userId="S::ssen2@stevens.edu::3fda1234-25df-4678-a828-0f725873d4a8" providerId="AD" clId="Web-{26C383DC-8369-B266-3FD7-8C96D3FD87FE}" dt="2020-12-11T16:51:04.846" v="527"/>
          <ac:grpSpMkLst>
            <pc:docMk/>
            <pc:sldMk cId="2632722889" sldId="261"/>
            <ac:grpSpMk id="10" creationId="{4BFD067A-52BE-40EE-B7CA-391830B9A265}"/>
          </ac:grpSpMkLst>
        </pc:grpChg>
        <pc:grpChg chg="add">
          <ac:chgData name="Sudipto Sen" userId="S::ssen2@stevens.edu::3fda1234-25df-4678-a828-0f725873d4a8" providerId="AD" clId="Web-{26C383DC-8369-B266-3FD7-8C96D3FD87FE}" dt="2020-12-11T16:51:04.846" v="527"/>
          <ac:grpSpMkLst>
            <pc:docMk/>
            <pc:sldMk cId="2632722889" sldId="261"/>
            <ac:grpSpMk id="14" creationId="{C15B8CC4-8CCE-428F-AE7E-28D178984CEC}"/>
          </ac:grpSpMkLst>
        </pc:grpChg>
        <pc:graphicFrameChg chg="add del">
          <ac:chgData name="Sudipto Sen" userId="S::ssen2@stevens.edu::3fda1234-25df-4678-a828-0f725873d4a8" providerId="AD" clId="Web-{26C383DC-8369-B266-3FD7-8C96D3FD87FE}" dt="2020-12-11T16:50:54.799" v="522"/>
          <ac:graphicFrameMkLst>
            <pc:docMk/>
            <pc:sldMk cId="2632722889" sldId="261"/>
            <ac:graphicFrameMk id="5" creationId="{45986B54-ACD1-406B-908B-93246DD51B25}"/>
          </ac:graphicFrameMkLst>
        </pc:graphicFrameChg>
        <pc:graphicFrameChg chg="add del">
          <ac:chgData name="Sudipto Sen" userId="S::ssen2@stevens.edu::3fda1234-25df-4678-a828-0f725873d4a8" providerId="AD" clId="Web-{26C383DC-8369-B266-3FD7-8C96D3FD87FE}" dt="2020-12-11T16:51:00.877" v="524"/>
          <ac:graphicFrameMkLst>
            <pc:docMk/>
            <pc:sldMk cId="2632722889" sldId="261"/>
            <ac:graphicFrameMk id="6" creationId="{10F7DEBD-6EB1-456F-8F5F-79346F6A3984}"/>
          </ac:graphicFrameMkLst>
        </pc:graphicFrameChg>
        <pc:graphicFrameChg chg="add del">
          <ac:chgData name="Sudipto Sen" userId="S::ssen2@stevens.edu::3fda1234-25df-4678-a828-0f725873d4a8" providerId="AD" clId="Web-{26C383DC-8369-B266-3FD7-8C96D3FD87FE}" dt="2020-12-11T16:51:04.815" v="526"/>
          <ac:graphicFrameMkLst>
            <pc:docMk/>
            <pc:sldMk cId="2632722889" sldId="261"/>
            <ac:graphicFrameMk id="7" creationId="{5A0C464E-C462-450D-9B7C-473BCF132A9C}"/>
          </ac:graphicFrameMkLst>
        </pc:graphicFrameChg>
      </pc:sldChg>
      <pc:sldChg chg="addSp delSp modSp mod setBg setClrOvrMap">
        <pc:chgData name="Sudipto Sen" userId="S::ssen2@stevens.edu::3fda1234-25df-4678-a828-0f725873d4a8" providerId="AD" clId="Web-{26C383DC-8369-B266-3FD7-8C96D3FD87FE}" dt="2020-12-11T16:19:24.066" v="69" actId="20577"/>
        <pc:sldMkLst>
          <pc:docMk/>
          <pc:sldMk cId="2062563691" sldId="265"/>
        </pc:sldMkLst>
        <pc:spChg chg="add del mod">
          <ac:chgData name="Sudipto Sen" userId="S::ssen2@stevens.edu::3fda1234-25df-4678-a828-0f725873d4a8" providerId="AD" clId="Web-{26C383DC-8369-B266-3FD7-8C96D3FD87FE}" dt="2020-12-11T16:14:38.990" v="26"/>
          <ac:spMkLst>
            <pc:docMk/>
            <pc:sldMk cId="2062563691" sldId="265"/>
            <ac:spMk id="3" creationId="{DE261024-072D-4154-A2B8-52622C38EC39}"/>
          </ac:spMkLst>
        </pc:spChg>
        <pc:spChg chg="add del">
          <ac:chgData name="Sudipto Sen" userId="S::ssen2@stevens.edu::3fda1234-25df-4678-a828-0f725873d4a8" providerId="AD" clId="Web-{26C383DC-8369-B266-3FD7-8C96D3FD87FE}" dt="2020-12-11T16:14:26.723" v="17"/>
          <ac:spMkLst>
            <pc:docMk/>
            <pc:sldMk cId="2062563691" sldId="265"/>
            <ac:spMk id="6" creationId="{09588DA8-065E-4F6F-8EFD-43104AB2E0CF}"/>
          </ac:spMkLst>
        </pc:spChg>
        <pc:spChg chg="add del">
          <ac:chgData name="Sudipto Sen" userId="S::ssen2@stevens.edu::3fda1234-25df-4678-a828-0f725873d4a8" providerId="AD" clId="Web-{26C383DC-8369-B266-3FD7-8C96D3FD87FE}" dt="2020-12-11T16:14:26.723" v="17"/>
          <ac:spMkLst>
            <pc:docMk/>
            <pc:sldMk cId="2062563691" sldId="265"/>
            <ac:spMk id="7" creationId="{C4285719-470E-454C-AF62-8323075F1F5B}"/>
          </ac:spMkLst>
        </pc:spChg>
        <pc:spChg chg="add del">
          <ac:chgData name="Sudipto Sen" userId="S::ssen2@stevens.edu::3fda1234-25df-4678-a828-0f725873d4a8" providerId="AD" clId="Web-{26C383DC-8369-B266-3FD7-8C96D3FD87FE}" dt="2020-12-11T16:13:54.316" v="13"/>
          <ac:spMkLst>
            <pc:docMk/>
            <pc:sldMk cId="2062563691" sldId="265"/>
            <ac:spMk id="8" creationId="{09588DA8-065E-4F6F-8EFD-43104AB2E0CF}"/>
          </ac:spMkLst>
        </pc:spChg>
        <pc:spChg chg="add del">
          <ac:chgData name="Sudipto Sen" userId="S::ssen2@stevens.edu::3fda1234-25df-4678-a828-0f725873d4a8" providerId="AD" clId="Web-{26C383DC-8369-B266-3FD7-8C96D3FD87FE}" dt="2020-12-11T16:14:24.004" v="15"/>
          <ac:spMkLst>
            <pc:docMk/>
            <pc:sldMk cId="2062563691" sldId="265"/>
            <ac:spMk id="9" creationId="{37E32B78-23DD-4E77-8B9C-7779E3BF20C2}"/>
          </ac:spMkLst>
        </pc:spChg>
        <pc:spChg chg="add del">
          <ac:chgData name="Sudipto Sen" userId="S::ssen2@stevens.edu::3fda1234-25df-4678-a828-0f725873d4a8" providerId="AD" clId="Web-{26C383DC-8369-B266-3FD7-8C96D3FD87FE}" dt="2020-12-11T16:13:54.316" v="13"/>
          <ac:spMkLst>
            <pc:docMk/>
            <pc:sldMk cId="2062563691" sldId="265"/>
            <ac:spMk id="10" creationId="{C4285719-470E-454C-AF62-8323075F1F5B}"/>
          </ac:spMkLst>
        </pc:spChg>
        <pc:spChg chg="add del">
          <ac:chgData name="Sudipto Sen" userId="S::ssen2@stevens.edu::3fda1234-25df-4678-a828-0f725873d4a8" providerId="AD" clId="Web-{26C383DC-8369-B266-3FD7-8C96D3FD87FE}" dt="2020-12-11T16:14:26.723" v="17"/>
          <ac:spMkLst>
            <pc:docMk/>
            <pc:sldMk cId="2062563691" sldId="265"/>
            <ac:spMk id="11" creationId="{CD9FE4EF-C4D8-49A0-B2FF-81D8DB7D8A24}"/>
          </ac:spMkLst>
        </pc:spChg>
        <pc:spChg chg="add del">
          <ac:chgData name="Sudipto Sen" userId="S::ssen2@stevens.edu::3fda1234-25df-4678-a828-0f725873d4a8" providerId="AD" clId="Web-{26C383DC-8369-B266-3FD7-8C96D3FD87FE}" dt="2020-12-11T16:13:54.316" v="13"/>
          <ac:spMkLst>
            <pc:docMk/>
            <pc:sldMk cId="2062563691" sldId="265"/>
            <ac:spMk id="12" creationId="{CD9FE4EF-C4D8-49A0-B2FF-81D8DB7D8A24}"/>
          </ac:spMkLst>
        </pc:spChg>
        <pc:spChg chg="add del">
          <ac:chgData name="Sudipto Sen" userId="S::ssen2@stevens.edu::3fda1234-25df-4678-a828-0f725873d4a8" providerId="AD" clId="Web-{26C383DC-8369-B266-3FD7-8C96D3FD87FE}" dt="2020-12-11T16:14:26.723" v="17"/>
          <ac:spMkLst>
            <pc:docMk/>
            <pc:sldMk cId="2062563691" sldId="265"/>
            <ac:spMk id="13" creationId="{4300840D-0A0B-4512-BACA-B439D5B9C57C}"/>
          </ac:spMkLst>
        </pc:spChg>
        <pc:spChg chg="add del">
          <ac:chgData name="Sudipto Sen" userId="S::ssen2@stevens.edu::3fda1234-25df-4678-a828-0f725873d4a8" providerId="AD" clId="Web-{26C383DC-8369-B266-3FD7-8C96D3FD87FE}" dt="2020-12-11T16:13:54.316" v="13"/>
          <ac:spMkLst>
            <pc:docMk/>
            <pc:sldMk cId="2062563691" sldId="265"/>
            <ac:spMk id="14" creationId="{4300840D-0A0B-4512-BACA-B439D5B9C57C}"/>
          </ac:spMkLst>
        </pc:spChg>
        <pc:spChg chg="add del">
          <ac:chgData name="Sudipto Sen" userId="S::ssen2@stevens.edu::3fda1234-25df-4678-a828-0f725873d4a8" providerId="AD" clId="Web-{26C383DC-8369-B266-3FD7-8C96D3FD87FE}" dt="2020-12-11T16:14:26.723" v="17"/>
          <ac:spMkLst>
            <pc:docMk/>
            <pc:sldMk cId="2062563691" sldId="265"/>
            <ac:spMk id="15" creationId="{D2B78728-A580-49A7-84F9-6EF6F583ADE0}"/>
          </ac:spMkLst>
        </pc:spChg>
        <pc:spChg chg="add del">
          <ac:chgData name="Sudipto Sen" userId="S::ssen2@stevens.edu::3fda1234-25df-4678-a828-0f725873d4a8" providerId="AD" clId="Web-{26C383DC-8369-B266-3FD7-8C96D3FD87FE}" dt="2020-12-11T16:13:54.316" v="13"/>
          <ac:spMkLst>
            <pc:docMk/>
            <pc:sldMk cId="2062563691" sldId="265"/>
            <ac:spMk id="16" creationId="{D2B78728-A580-49A7-84F9-6EF6F583ADE0}"/>
          </ac:spMkLst>
        </pc:spChg>
        <pc:spChg chg="add del">
          <ac:chgData name="Sudipto Sen" userId="S::ssen2@stevens.edu::3fda1234-25df-4678-a828-0f725873d4a8" providerId="AD" clId="Web-{26C383DC-8369-B266-3FD7-8C96D3FD87FE}" dt="2020-12-11T16:14:26.723" v="17"/>
          <ac:spMkLst>
            <pc:docMk/>
            <pc:sldMk cId="2062563691" sldId="265"/>
            <ac:spMk id="17" creationId="{38FAA1A1-D861-433F-88FA-1E9D6FD31D11}"/>
          </ac:spMkLst>
        </pc:spChg>
        <pc:spChg chg="add del">
          <ac:chgData name="Sudipto Sen" userId="S::ssen2@stevens.edu::3fda1234-25df-4678-a828-0f725873d4a8" providerId="AD" clId="Web-{26C383DC-8369-B266-3FD7-8C96D3FD87FE}" dt="2020-12-11T16:13:54.316" v="13"/>
          <ac:spMkLst>
            <pc:docMk/>
            <pc:sldMk cId="2062563691" sldId="265"/>
            <ac:spMk id="18" creationId="{38FAA1A1-D861-433F-88FA-1E9D6FD31D11}"/>
          </ac:spMkLst>
        </pc:spChg>
        <pc:spChg chg="add del">
          <ac:chgData name="Sudipto Sen" userId="S::ssen2@stevens.edu::3fda1234-25df-4678-a828-0f725873d4a8" providerId="AD" clId="Web-{26C383DC-8369-B266-3FD7-8C96D3FD87FE}" dt="2020-12-11T16:14:26.723" v="17"/>
          <ac:spMkLst>
            <pc:docMk/>
            <pc:sldMk cId="2062563691" sldId="265"/>
            <ac:spMk id="19" creationId="{8D71EDA1-87BF-4D5D-AB79-F346FD19278A}"/>
          </ac:spMkLst>
        </pc:spChg>
        <pc:spChg chg="add del">
          <ac:chgData name="Sudipto Sen" userId="S::ssen2@stevens.edu::3fda1234-25df-4678-a828-0f725873d4a8" providerId="AD" clId="Web-{26C383DC-8369-B266-3FD7-8C96D3FD87FE}" dt="2020-12-11T16:13:54.316" v="13"/>
          <ac:spMkLst>
            <pc:docMk/>
            <pc:sldMk cId="2062563691" sldId="265"/>
            <ac:spMk id="20" creationId="{8D71EDA1-87BF-4D5D-AB79-F346FD19278A}"/>
          </ac:spMkLst>
        </pc:spChg>
        <pc:spChg chg="add del">
          <ac:chgData name="Sudipto Sen" userId="S::ssen2@stevens.edu::3fda1234-25df-4678-a828-0f725873d4a8" providerId="AD" clId="Web-{26C383DC-8369-B266-3FD7-8C96D3FD87FE}" dt="2020-12-11T16:14:31.255" v="19"/>
          <ac:spMkLst>
            <pc:docMk/>
            <pc:sldMk cId="2062563691" sldId="265"/>
            <ac:spMk id="21" creationId="{37E32B78-23DD-4E77-8B9C-7779E3BF20C2}"/>
          </ac:spMkLst>
        </pc:spChg>
        <pc:spChg chg="add del">
          <ac:chgData name="Sudipto Sen" userId="S::ssen2@stevens.edu::3fda1234-25df-4678-a828-0f725873d4a8" providerId="AD" clId="Web-{26C383DC-8369-B266-3FD7-8C96D3FD87FE}" dt="2020-12-11T16:14:33.036" v="21"/>
          <ac:spMkLst>
            <pc:docMk/>
            <pc:sldMk cId="2062563691" sldId="265"/>
            <ac:spMk id="23" creationId="{37E32B78-23DD-4E77-8B9C-7779E3BF20C2}"/>
          </ac:spMkLst>
        </pc:spChg>
        <pc:spChg chg="add del">
          <ac:chgData name="Sudipto Sen" userId="S::ssen2@stevens.edu::3fda1234-25df-4678-a828-0f725873d4a8" providerId="AD" clId="Web-{26C383DC-8369-B266-3FD7-8C96D3FD87FE}" dt="2020-12-11T16:14:36.833" v="23"/>
          <ac:spMkLst>
            <pc:docMk/>
            <pc:sldMk cId="2062563691" sldId="265"/>
            <ac:spMk id="25" creationId="{37E32B78-23DD-4E77-8B9C-7779E3BF20C2}"/>
          </ac:spMkLst>
        </pc:spChg>
        <pc:spChg chg="add del">
          <ac:chgData name="Sudipto Sen" userId="S::ssen2@stevens.edu::3fda1234-25df-4678-a828-0f725873d4a8" providerId="AD" clId="Web-{26C383DC-8369-B266-3FD7-8C96D3FD87FE}" dt="2020-12-11T16:14:38.958" v="25"/>
          <ac:spMkLst>
            <pc:docMk/>
            <pc:sldMk cId="2062563691" sldId="265"/>
            <ac:spMk id="27" creationId="{2B566528-1B12-4246-9431-5C2D7D081168}"/>
          </ac:spMkLst>
        </pc:spChg>
        <pc:spChg chg="add del">
          <ac:chgData name="Sudipto Sen" userId="S::ssen2@stevens.edu::3fda1234-25df-4678-a828-0f725873d4a8" providerId="AD" clId="Web-{26C383DC-8369-B266-3FD7-8C96D3FD87FE}" dt="2020-12-11T16:14:38.958" v="25"/>
          <ac:spMkLst>
            <pc:docMk/>
            <pc:sldMk cId="2062563691" sldId="265"/>
            <ac:spMk id="28" creationId="{2E80C965-DB6D-4F81-9E9E-B027384D0BD6}"/>
          </ac:spMkLst>
        </pc:spChg>
        <pc:spChg chg="add del">
          <ac:chgData name="Sudipto Sen" userId="S::ssen2@stevens.edu::3fda1234-25df-4678-a828-0f725873d4a8" providerId="AD" clId="Web-{26C383DC-8369-B266-3FD7-8C96D3FD87FE}" dt="2020-12-11T16:14:38.958" v="25"/>
          <ac:spMkLst>
            <pc:docMk/>
            <pc:sldMk cId="2062563691" sldId="265"/>
            <ac:spMk id="29" creationId="{A580F890-B085-4E95-96AA-55AEBEC5CE6E}"/>
          </ac:spMkLst>
        </pc:spChg>
        <pc:spChg chg="add del">
          <ac:chgData name="Sudipto Sen" userId="S::ssen2@stevens.edu::3fda1234-25df-4678-a828-0f725873d4a8" providerId="AD" clId="Web-{26C383DC-8369-B266-3FD7-8C96D3FD87FE}" dt="2020-12-11T16:14:38.958" v="25"/>
          <ac:spMkLst>
            <pc:docMk/>
            <pc:sldMk cId="2062563691" sldId="265"/>
            <ac:spMk id="30" creationId="{D3F51FEB-38FB-4F6C-9F7B-2F2AFAB65463}"/>
          </ac:spMkLst>
        </pc:spChg>
        <pc:spChg chg="add del">
          <ac:chgData name="Sudipto Sen" userId="S::ssen2@stevens.edu::3fda1234-25df-4678-a828-0f725873d4a8" providerId="AD" clId="Web-{26C383DC-8369-B266-3FD7-8C96D3FD87FE}" dt="2020-12-11T16:14:38.958" v="25"/>
          <ac:spMkLst>
            <pc:docMk/>
            <pc:sldMk cId="2062563691" sldId="265"/>
            <ac:spMk id="31" creationId="{1E547BA6-BAE0-43BB-A7CA-60F69CE252F0}"/>
          </ac:spMkLst>
        </pc:spChg>
        <pc:spChg chg="add del">
          <ac:chgData name="Sudipto Sen" userId="S::ssen2@stevens.edu::3fda1234-25df-4678-a828-0f725873d4a8" providerId="AD" clId="Web-{26C383DC-8369-B266-3FD7-8C96D3FD87FE}" dt="2020-12-11T16:19:20.082" v="65"/>
          <ac:spMkLst>
            <pc:docMk/>
            <pc:sldMk cId="2062563691" sldId="265"/>
            <ac:spMk id="32" creationId="{37E32B78-23DD-4E77-8B9C-7779E3BF20C2}"/>
          </ac:spMkLst>
        </pc:spChg>
        <pc:spChg chg="add del">
          <ac:chgData name="Sudipto Sen" userId="S::ssen2@stevens.edu::3fda1234-25df-4678-a828-0f725873d4a8" providerId="AD" clId="Web-{26C383DC-8369-B266-3FD7-8C96D3FD87FE}" dt="2020-12-11T16:19:20.082" v="65"/>
          <ac:spMkLst>
            <pc:docMk/>
            <pc:sldMk cId="2062563691" sldId="265"/>
            <ac:spMk id="38" creationId="{9228552E-C8B1-4A80-8448-0787CE0FC704}"/>
          </ac:spMkLst>
        </pc:spChg>
        <pc:spChg chg="add del">
          <ac:chgData name="Sudipto Sen" userId="S::ssen2@stevens.edu::3fda1234-25df-4678-a828-0f725873d4a8" providerId="AD" clId="Web-{26C383DC-8369-B266-3FD7-8C96D3FD87FE}" dt="2020-12-11T16:15:29.851" v="30"/>
          <ac:spMkLst>
            <pc:docMk/>
            <pc:sldMk cId="2062563691" sldId="265"/>
            <ac:spMk id="39" creationId="{9228552E-C8B1-4A80-8448-0787CE0FC704}"/>
          </ac:spMkLst>
        </pc:spChg>
        <pc:graphicFrameChg chg="add del">
          <ac:chgData name="Sudipto Sen" userId="S::ssen2@stevens.edu::3fda1234-25df-4678-a828-0f725873d4a8" providerId="AD" clId="Web-{26C383DC-8369-B266-3FD7-8C96D3FD87FE}" dt="2020-12-11T16:14:24.004" v="15"/>
          <ac:graphicFrameMkLst>
            <pc:docMk/>
            <pc:sldMk cId="2062563691" sldId="265"/>
            <ac:graphicFrameMk id="5" creationId="{2A53B294-A61B-469D-ABF9-2F31C82DA22B}"/>
          </ac:graphicFrameMkLst>
        </pc:graphicFrameChg>
        <pc:graphicFrameChg chg="add del">
          <ac:chgData name="Sudipto Sen" userId="S::ssen2@stevens.edu::3fda1234-25df-4678-a828-0f725873d4a8" providerId="AD" clId="Web-{26C383DC-8369-B266-3FD7-8C96D3FD87FE}" dt="2020-12-11T16:14:31.255" v="19"/>
          <ac:graphicFrameMkLst>
            <pc:docMk/>
            <pc:sldMk cId="2062563691" sldId="265"/>
            <ac:graphicFrameMk id="22" creationId="{3B4B1E47-AAC4-4D56-9E1C-483F43DB8002}"/>
          </ac:graphicFrameMkLst>
        </pc:graphicFrameChg>
        <pc:graphicFrameChg chg="add del">
          <ac:chgData name="Sudipto Sen" userId="S::ssen2@stevens.edu::3fda1234-25df-4678-a828-0f725873d4a8" providerId="AD" clId="Web-{26C383DC-8369-B266-3FD7-8C96D3FD87FE}" dt="2020-12-11T16:14:33.036" v="21"/>
          <ac:graphicFrameMkLst>
            <pc:docMk/>
            <pc:sldMk cId="2062563691" sldId="265"/>
            <ac:graphicFrameMk id="24" creationId="{2A53B294-A61B-469D-ABF9-2F31C82DA22B}"/>
          </ac:graphicFrameMkLst>
        </pc:graphicFrameChg>
        <pc:graphicFrameChg chg="add del">
          <ac:chgData name="Sudipto Sen" userId="S::ssen2@stevens.edu::3fda1234-25df-4678-a828-0f725873d4a8" providerId="AD" clId="Web-{26C383DC-8369-B266-3FD7-8C96D3FD87FE}" dt="2020-12-11T16:14:36.833" v="23"/>
          <ac:graphicFrameMkLst>
            <pc:docMk/>
            <pc:sldMk cId="2062563691" sldId="265"/>
            <ac:graphicFrameMk id="26" creationId="{3B4B1E47-AAC4-4D56-9E1C-483F43DB8002}"/>
          </ac:graphicFrameMkLst>
        </pc:graphicFrameChg>
        <pc:graphicFrameChg chg="add mod modGraphic">
          <ac:chgData name="Sudipto Sen" userId="S::ssen2@stevens.edu::3fda1234-25df-4678-a828-0f725873d4a8" providerId="AD" clId="Web-{26C383DC-8369-B266-3FD7-8C96D3FD87FE}" dt="2020-12-11T16:19:24.066" v="69" actId="20577"/>
          <ac:graphicFrameMkLst>
            <pc:docMk/>
            <pc:sldMk cId="2062563691" sldId="265"/>
            <ac:graphicFrameMk id="33" creationId="{2A53B294-A61B-469D-ABF9-2F31C82DA22B}"/>
          </ac:graphicFrameMkLst>
        </pc:graphicFrameChg>
        <pc:picChg chg="add del">
          <ac:chgData name="Sudipto Sen" userId="S::ssen2@stevens.edu::3fda1234-25df-4678-a828-0f725873d4a8" providerId="AD" clId="Web-{26C383DC-8369-B266-3FD7-8C96D3FD87FE}" dt="2020-12-11T16:15:29.851" v="30"/>
          <ac:picMkLst>
            <pc:docMk/>
            <pc:sldMk cId="2062563691" sldId="265"/>
            <ac:picMk id="35" creationId="{1761C83E-BC75-4E90-921B-AE69F5BB37E4}"/>
          </ac:picMkLst>
        </pc:picChg>
        <pc:picChg chg="add del">
          <ac:chgData name="Sudipto Sen" userId="S::ssen2@stevens.edu::3fda1234-25df-4678-a828-0f725873d4a8" providerId="AD" clId="Web-{26C383DC-8369-B266-3FD7-8C96D3FD87FE}" dt="2020-12-11T16:15:33.805" v="32"/>
          <ac:picMkLst>
            <pc:docMk/>
            <pc:sldMk cId="2062563691" sldId="265"/>
            <ac:picMk id="36" creationId="{D5EAA2DC-D873-49B4-B37D-361B45EBFFC2}"/>
          </ac:picMkLst>
        </pc:picChg>
        <pc:picChg chg="add del">
          <ac:chgData name="Sudipto Sen" userId="S::ssen2@stevens.edu::3fda1234-25df-4678-a828-0f725873d4a8" providerId="AD" clId="Web-{26C383DC-8369-B266-3FD7-8C96D3FD87FE}" dt="2020-12-11T16:15:33.805" v="32"/>
          <ac:picMkLst>
            <pc:docMk/>
            <pc:sldMk cId="2062563691" sldId="265"/>
            <ac:picMk id="37" creationId="{54DDEBDD-D8BD-41A6-8A0D-B00E3768B0F9}"/>
          </ac:picMkLst>
        </pc:picChg>
        <pc:picChg chg="add del">
          <ac:chgData name="Sudipto Sen" userId="S::ssen2@stevens.edu::3fda1234-25df-4678-a828-0f725873d4a8" providerId="AD" clId="Web-{26C383DC-8369-B266-3FD7-8C96D3FD87FE}" dt="2020-12-11T16:19:20.082" v="65"/>
          <ac:picMkLst>
            <pc:docMk/>
            <pc:sldMk cId="2062563691" sldId="265"/>
            <ac:picMk id="40" creationId="{1761C83E-BC75-4E90-921B-AE69F5BB37E4}"/>
          </ac:picMkLst>
        </pc:picChg>
      </pc:sldChg>
      <pc:sldChg chg="addSp delSp modSp mod setBg setClrOvrMap">
        <pc:chgData name="Sudipto Sen" userId="S::ssen2@stevens.edu::3fda1234-25df-4678-a828-0f725873d4a8" providerId="AD" clId="Web-{26C383DC-8369-B266-3FD7-8C96D3FD87FE}" dt="2020-12-11T16:21:17.994" v="82" actId="20577"/>
        <pc:sldMkLst>
          <pc:docMk/>
          <pc:sldMk cId="1406568207" sldId="267"/>
        </pc:sldMkLst>
        <pc:spChg chg="mod">
          <ac:chgData name="Sudipto Sen" userId="S::ssen2@stevens.edu::3fda1234-25df-4678-a828-0f725873d4a8" providerId="AD" clId="Web-{26C383DC-8369-B266-3FD7-8C96D3FD87FE}" dt="2020-12-11T16:21:17.994" v="82" actId="20577"/>
          <ac:spMkLst>
            <pc:docMk/>
            <pc:sldMk cId="1406568207" sldId="267"/>
            <ac:spMk id="3" creationId="{C2722319-6383-4285-B4C9-607450428F0A}"/>
          </ac:spMkLst>
        </pc:spChg>
        <pc:spChg chg="add del">
          <ac:chgData name="Sudipto Sen" userId="S::ssen2@stevens.edu::3fda1234-25df-4678-a828-0f725873d4a8" providerId="AD" clId="Web-{26C383DC-8369-B266-3FD7-8C96D3FD87FE}" dt="2020-12-11T16:17:18.263" v="41"/>
          <ac:spMkLst>
            <pc:docMk/>
            <pc:sldMk cId="1406568207" sldId="267"/>
            <ac:spMk id="5" creationId="{A7AE9375-4664-4DB2-922D-2782A6E439AC}"/>
          </ac:spMkLst>
        </pc:spChg>
        <pc:spChg chg="add del">
          <ac:chgData name="Sudipto Sen" userId="S::ssen2@stevens.edu::3fda1234-25df-4678-a828-0f725873d4a8" providerId="AD" clId="Web-{26C383DC-8369-B266-3FD7-8C96D3FD87FE}" dt="2020-12-11T16:17:18.263" v="41"/>
          <ac:spMkLst>
            <pc:docMk/>
            <pc:sldMk cId="1406568207" sldId="267"/>
            <ac:spMk id="7" creationId="{9DD005C1-8C51-42D6-9BEE-B9B83849743D}"/>
          </ac:spMkLst>
        </pc:spChg>
        <pc:spChg chg="add del">
          <ac:chgData name="Sudipto Sen" userId="S::ssen2@stevens.edu::3fda1234-25df-4678-a828-0f725873d4a8" providerId="AD" clId="Web-{26C383DC-8369-B266-3FD7-8C96D3FD87FE}" dt="2020-12-11T16:17:16.029" v="39"/>
          <ac:spMkLst>
            <pc:docMk/>
            <pc:sldMk cId="1406568207" sldId="267"/>
            <ac:spMk id="8" creationId="{EA67B5B4-3A24-436E-B663-1B2EBFF8A0CD}"/>
          </ac:spMkLst>
        </pc:spChg>
        <pc:spChg chg="add del">
          <ac:chgData name="Sudipto Sen" userId="S::ssen2@stevens.edu::3fda1234-25df-4678-a828-0f725873d4a8" providerId="AD" clId="Web-{26C383DC-8369-B266-3FD7-8C96D3FD87FE}" dt="2020-12-11T16:17:19.982" v="43"/>
          <ac:spMkLst>
            <pc:docMk/>
            <pc:sldMk cId="1406568207" sldId="267"/>
            <ac:spMk id="9" creationId="{4E65CDE2-194C-4A17-9E3C-017E8A8970E2}"/>
          </ac:spMkLst>
        </pc:spChg>
        <pc:spChg chg="add del">
          <ac:chgData name="Sudipto Sen" userId="S::ssen2@stevens.edu::3fda1234-25df-4678-a828-0f725873d4a8" providerId="AD" clId="Web-{26C383DC-8369-B266-3FD7-8C96D3FD87FE}" dt="2020-12-11T16:17:16.029" v="39"/>
          <ac:spMkLst>
            <pc:docMk/>
            <pc:sldMk cId="1406568207" sldId="267"/>
            <ac:spMk id="10" creationId="{987FDF89-C993-41F4-A1B8-DBAFF16008A9}"/>
          </ac:spMkLst>
        </pc:spChg>
        <pc:spChg chg="add del">
          <ac:chgData name="Sudipto Sen" userId="S::ssen2@stevens.edu::3fda1234-25df-4678-a828-0f725873d4a8" providerId="AD" clId="Web-{26C383DC-8369-B266-3FD7-8C96D3FD87FE}" dt="2020-12-11T16:17:16.029" v="39"/>
          <ac:spMkLst>
            <pc:docMk/>
            <pc:sldMk cId="1406568207" sldId="267"/>
            <ac:spMk id="12" creationId="{64E585EA-75FD-4025-8270-F66A58A15CDA}"/>
          </ac:spMkLst>
        </pc:spChg>
        <pc:spChg chg="add del">
          <ac:chgData name="Sudipto Sen" userId="S::ssen2@stevens.edu::3fda1234-25df-4678-a828-0f725873d4a8" providerId="AD" clId="Web-{26C383DC-8369-B266-3FD7-8C96D3FD87FE}" dt="2020-12-11T16:17:22.326" v="45"/>
          <ac:spMkLst>
            <pc:docMk/>
            <pc:sldMk cId="1406568207" sldId="267"/>
            <ac:spMk id="13" creationId="{E8A8EAB8-D2FF-444D-B34B-7D32F106AD0E}"/>
          </ac:spMkLst>
        </pc:spChg>
        <pc:spChg chg="add del">
          <ac:chgData name="Sudipto Sen" userId="S::ssen2@stevens.edu::3fda1234-25df-4678-a828-0f725873d4a8" providerId="AD" clId="Web-{26C383DC-8369-B266-3FD7-8C96D3FD87FE}" dt="2020-12-11T16:17:30.842" v="49"/>
          <ac:spMkLst>
            <pc:docMk/>
            <pc:sldMk cId="1406568207" sldId="267"/>
            <ac:spMk id="16" creationId="{48A740BC-A0AA-45E0-B899-2AE9C6FE11CA}"/>
          </ac:spMkLst>
        </pc:spChg>
        <pc:spChg chg="add del">
          <ac:chgData name="Sudipto Sen" userId="S::ssen2@stevens.edu::3fda1234-25df-4678-a828-0f725873d4a8" providerId="AD" clId="Web-{26C383DC-8369-B266-3FD7-8C96D3FD87FE}" dt="2020-12-11T16:19:41.911" v="70"/>
          <ac:spMkLst>
            <pc:docMk/>
            <pc:sldMk cId="1406568207" sldId="267"/>
            <ac:spMk id="18" creationId="{EA67B5B4-3A24-436E-B663-1B2EBFF8A0CD}"/>
          </ac:spMkLst>
        </pc:spChg>
        <pc:spChg chg="add del">
          <ac:chgData name="Sudipto Sen" userId="S::ssen2@stevens.edu::3fda1234-25df-4678-a828-0f725873d4a8" providerId="AD" clId="Web-{26C383DC-8369-B266-3FD7-8C96D3FD87FE}" dt="2020-12-11T16:19:41.911" v="70"/>
          <ac:spMkLst>
            <pc:docMk/>
            <pc:sldMk cId="1406568207" sldId="267"/>
            <ac:spMk id="19" creationId="{987FDF89-C993-41F4-A1B8-DBAFF16008A9}"/>
          </ac:spMkLst>
        </pc:spChg>
        <pc:spChg chg="add del">
          <ac:chgData name="Sudipto Sen" userId="S::ssen2@stevens.edu::3fda1234-25df-4678-a828-0f725873d4a8" providerId="AD" clId="Web-{26C383DC-8369-B266-3FD7-8C96D3FD87FE}" dt="2020-12-11T16:19:41.911" v="70"/>
          <ac:spMkLst>
            <pc:docMk/>
            <pc:sldMk cId="1406568207" sldId="267"/>
            <ac:spMk id="20" creationId="{64E585EA-75FD-4025-8270-F66A58A15CDA}"/>
          </ac:spMkLst>
        </pc:spChg>
        <pc:spChg chg="add del">
          <ac:chgData name="Sudipto Sen" userId="S::ssen2@stevens.edu::3fda1234-25df-4678-a828-0f725873d4a8" providerId="AD" clId="Web-{26C383DC-8369-B266-3FD7-8C96D3FD87FE}" dt="2020-12-11T16:17:25.045" v="47"/>
          <ac:spMkLst>
            <pc:docMk/>
            <pc:sldMk cId="1406568207" sldId="267"/>
            <ac:spMk id="21" creationId="{B95B9BA8-1D69-4796-85F5-B6D0BD52354B}"/>
          </ac:spMkLst>
        </pc:spChg>
        <pc:grpChg chg="add del">
          <ac:chgData name="Sudipto Sen" userId="S::ssen2@stevens.edu::3fda1234-25df-4678-a828-0f725873d4a8" providerId="AD" clId="Web-{26C383DC-8369-B266-3FD7-8C96D3FD87FE}" dt="2020-12-11T16:17:25.045" v="47"/>
          <ac:grpSpMkLst>
            <pc:docMk/>
            <pc:sldMk cId="1406568207" sldId="267"/>
            <ac:grpSpMk id="22" creationId="{5F892E19-92E7-4BB2-8C3F-DBDFE8D9D324}"/>
          </ac:grpSpMkLst>
        </pc:grpChg>
        <pc:cxnChg chg="add del">
          <ac:chgData name="Sudipto Sen" userId="S::ssen2@stevens.edu::3fda1234-25df-4678-a828-0f725873d4a8" providerId="AD" clId="Web-{26C383DC-8369-B266-3FD7-8C96D3FD87FE}" dt="2020-12-11T16:17:18.263" v="41"/>
          <ac:cxnSpMkLst>
            <pc:docMk/>
            <pc:sldMk cId="1406568207" sldId="267"/>
            <ac:cxnSpMk id="6" creationId="{EE504C98-6397-41C1-A8D8-2D9C4ED307E0}"/>
          </ac:cxnSpMkLst>
        </pc:cxnChg>
        <pc:cxnChg chg="add del">
          <ac:chgData name="Sudipto Sen" userId="S::ssen2@stevens.edu::3fda1234-25df-4678-a828-0f725873d4a8" providerId="AD" clId="Web-{26C383DC-8369-B266-3FD7-8C96D3FD87FE}" dt="2020-12-11T16:17:19.982" v="43"/>
          <ac:cxnSpMkLst>
            <pc:docMk/>
            <pc:sldMk cId="1406568207" sldId="267"/>
            <ac:cxnSpMk id="11" creationId="{F2AE495E-2AAF-4BC1-87A5-331009D82896}"/>
          </ac:cxnSpMkLst>
        </pc:cxnChg>
        <pc:cxnChg chg="add del">
          <ac:chgData name="Sudipto Sen" userId="S::ssen2@stevens.edu::3fda1234-25df-4678-a828-0f725873d4a8" providerId="AD" clId="Web-{26C383DC-8369-B266-3FD7-8C96D3FD87FE}" dt="2020-12-11T16:17:22.326" v="45"/>
          <ac:cxnSpMkLst>
            <pc:docMk/>
            <pc:sldMk cId="1406568207" sldId="267"/>
            <ac:cxnSpMk id="14" creationId="{067633D1-6EE6-4118-B9F0-B363477BEE7A}"/>
          </ac:cxnSpMkLst>
        </pc:cxnChg>
        <pc:cxnChg chg="add del">
          <ac:chgData name="Sudipto Sen" userId="S::ssen2@stevens.edu::3fda1234-25df-4678-a828-0f725873d4a8" providerId="AD" clId="Web-{26C383DC-8369-B266-3FD7-8C96D3FD87FE}" dt="2020-12-11T16:17:22.326" v="45"/>
          <ac:cxnSpMkLst>
            <pc:docMk/>
            <pc:sldMk cId="1406568207" sldId="267"/>
            <ac:cxnSpMk id="15" creationId="{4AD7FFC6-42A9-49CB-B5E9-B3F6B038331B}"/>
          </ac:cxnSpMkLst>
        </pc:cxnChg>
        <pc:cxnChg chg="add del">
          <ac:chgData name="Sudipto Sen" userId="S::ssen2@stevens.edu::3fda1234-25df-4678-a828-0f725873d4a8" providerId="AD" clId="Web-{26C383DC-8369-B266-3FD7-8C96D3FD87FE}" dt="2020-12-11T16:17:30.842" v="49"/>
          <ac:cxnSpMkLst>
            <pc:docMk/>
            <pc:sldMk cId="1406568207" sldId="267"/>
            <ac:cxnSpMk id="17" creationId="{B874EF51-C858-4BB9-97C3-D17755787127}"/>
          </ac:cxnSpMkLst>
        </pc:cxnChg>
      </pc:sldChg>
      <pc:sldChg chg="addSp delSp modSp mod setBg">
        <pc:chgData name="Sudipto Sen" userId="S::ssen2@stevens.edu::3fda1234-25df-4678-a828-0f725873d4a8" providerId="AD" clId="Web-{26C383DC-8369-B266-3FD7-8C96D3FD87FE}" dt="2020-12-11T16:46:30.052" v="520"/>
        <pc:sldMkLst>
          <pc:docMk/>
          <pc:sldMk cId="2981326767" sldId="268"/>
        </pc:sldMkLst>
        <pc:spChg chg="mod">
          <ac:chgData name="Sudipto Sen" userId="S::ssen2@stevens.edu::3fda1234-25df-4678-a828-0f725873d4a8" providerId="AD" clId="Web-{26C383DC-8369-B266-3FD7-8C96D3FD87FE}" dt="2020-12-11T16:46:30.052" v="520"/>
          <ac:spMkLst>
            <pc:docMk/>
            <pc:sldMk cId="2981326767" sldId="268"/>
            <ac:spMk id="2" creationId="{33206344-2497-49E4-A57C-BB729BDE6724}"/>
          </ac:spMkLst>
        </pc:spChg>
        <pc:spChg chg="add del">
          <ac:chgData name="Sudipto Sen" userId="S::ssen2@stevens.edu::3fda1234-25df-4678-a828-0f725873d4a8" providerId="AD" clId="Web-{26C383DC-8369-B266-3FD7-8C96D3FD87FE}" dt="2020-12-11T16:46:30.052" v="520"/>
          <ac:spMkLst>
            <pc:docMk/>
            <pc:sldMk cId="2981326767" sldId="268"/>
            <ac:spMk id="3" creationId="{1D0A22CC-1C99-4F3F-B5D7-12F9005CD040}"/>
          </ac:spMkLst>
        </pc:spChg>
        <pc:spChg chg="add del">
          <ac:chgData name="Sudipto Sen" userId="S::ssen2@stevens.edu::3fda1234-25df-4678-a828-0f725873d4a8" providerId="AD" clId="Web-{26C383DC-8369-B266-3FD7-8C96D3FD87FE}" dt="2020-12-11T16:46:30.052" v="520"/>
          <ac:spMkLst>
            <pc:docMk/>
            <pc:sldMk cId="2981326767" sldId="268"/>
            <ac:spMk id="6" creationId="{6C4028FD-8BAA-4A19-BFDE-594D991B7552}"/>
          </ac:spMkLst>
        </pc:spChg>
        <pc:spChg chg="add del">
          <ac:chgData name="Sudipto Sen" userId="S::ssen2@stevens.edu::3fda1234-25df-4678-a828-0f725873d4a8" providerId="AD" clId="Web-{26C383DC-8369-B266-3FD7-8C96D3FD87FE}" dt="2020-12-11T16:46:24.145" v="518"/>
          <ac:spMkLst>
            <pc:docMk/>
            <pc:sldMk cId="2981326767" sldId="268"/>
            <ac:spMk id="9" creationId="{68575C10-8187-4AC4-AD72-C754EAFD2867}"/>
          </ac:spMkLst>
        </pc:spChg>
        <pc:graphicFrameChg chg="add del">
          <ac:chgData name="Sudipto Sen" userId="S::ssen2@stevens.edu::3fda1234-25df-4678-a828-0f725873d4a8" providerId="AD" clId="Web-{26C383DC-8369-B266-3FD7-8C96D3FD87FE}" dt="2020-12-11T16:46:24.145" v="518"/>
          <ac:graphicFrameMkLst>
            <pc:docMk/>
            <pc:sldMk cId="2981326767" sldId="268"/>
            <ac:graphicFrameMk id="5" creationId="{DAAFA1A7-F266-441E-A03C-CEFA60A90F7F}"/>
          </ac:graphicFrameMkLst>
        </pc:graphicFrameChg>
        <pc:graphicFrameChg chg="add del">
          <ac:chgData name="Sudipto Sen" userId="S::ssen2@stevens.edu::3fda1234-25df-4678-a828-0f725873d4a8" providerId="AD" clId="Web-{26C383DC-8369-B266-3FD7-8C96D3FD87FE}" dt="2020-12-11T16:46:30.052" v="520"/>
          <ac:graphicFrameMkLst>
            <pc:docMk/>
            <pc:sldMk cId="2981326767" sldId="268"/>
            <ac:graphicFrameMk id="7" creationId="{2ACA42AF-BC88-4EB9-9B56-D4545E73BB14}"/>
          </ac:graphicFrameMkLst>
        </pc:graphicFrameChg>
        <pc:cxnChg chg="add del">
          <ac:chgData name="Sudipto Sen" userId="S::ssen2@stevens.edu::3fda1234-25df-4678-a828-0f725873d4a8" providerId="AD" clId="Web-{26C383DC-8369-B266-3FD7-8C96D3FD87FE}" dt="2020-12-11T16:46:24.145" v="518"/>
          <ac:cxnSpMkLst>
            <pc:docMk/>
            <pc:sldMk cId="2981326767" sldId="268"/>
            <ac:cxnSpMk id="11" creationId="{74E776C9-ED67-41B7-B3A3-4DF76EF3ACEE}"/>
          </ac:cxnSpMkLst>
        </pc:cxnChg>
      </pc:sldChg>
      <pc:sldChg chg="addSp delSp modSp mod setBg setClrOvrMap">
        <pc:chgData name="Sudipto Sen" userId="S::ssen2@stevens.edu::3fda1234-25df-4678-a828-0f725873d4a8" providerId="AD" clId="Web-{26C383DC-8369-B266-3FD7-8C96D3FD87FE}" dt="2020-12-11T16:45:17.595" v="516"/>
        <pc:sldMkLst>
          <pc:docMk/>
          <pc:sldMk cId="764973262" sldId="269"/>
        </pc:sldMkLst>
        <pc:spChg chg="mod">
          <ac:chgData name="Sudipto Sen" userId="S::ssen2@stevens.edu::3fda1234-25df-4678-a828-0f725873d4a8" providerId="AD" clId="Web-{26C383DC-8369-B266-3FD7-8C96D3FD87FE}" dt="2020-12-11T16:45:11.392" v="513"/>
          <ac:spMkLst>
            <pc:docMk/>
            <pc:sldMk cId="764973262" sldId="269"/>
            <ac:spMk id="2" creationId="{669E2322-18D3-409E-B8B0-4A3178A6B122}"/>
          </ac:spMkLst>
        </pc:spChg>
        <pc:spChg chg="add del mod">
          <ac:chgData name="Sudipto Sen" userId="S::ssen2@stevens.edu::3fda1234-25df-4678-a828-0f725873d4a8" providerId="AD" clId="Web-{26C383DC-8369-B266-3FD7-8C96D3FD87FE}" dt="2020-12-11T16:23:22.906" v="94"/>
          <ac:spMkLst>
            <pc:docMk/>
            <pc:sldMk cId="764973262" sldId="269"/>
            <ac:spMk id="3" creationId="{34DEDCBE-B730-4071-BE02-D3C69540B26D}"/>
          </ac:spMkLst>
        </pc:spChg>
        <pc:spChg chg="add del">
          <ac:chgData name="Sudipto Sen" userId="S::ssen2@stevens.edu::3fda1234-25df-4678-a828-0f725873d4a8" providerId="AD" clId="Web-{26C383DC-8369-B266-3FD7-8C96D3FD87FE}" dt="2020-12-11T16:23:01.702" v="89"/>
          <ac:spMkLst>
            <pc:docMk/>
            <pc:sldMk cId="764973262" sldId="269"/>
            <ac:spMk id="9" creationId="{68575C10-8187-4AC4-AD72-C754EAFD2867}"/>
          </ac:spMkLst>
        </pc:spChg>
        <pc:spChg chg="add del">
          <ac:chgData name="Sudipto Sen" userId="S::ssen2@stevens.edu::3fda1234-25df-4678-a828-0f725873d4a8" providerId="AD" clId="Web-{26C383DC-8369-B266-3FD7-8C96D3FD87FE}" dt="2020-12-11T16:22:45.748" v="87"/>
          <ac:spMkLst>
            <pc:docMk/>
            <pc:sldMk cId="764973262" sldId="269"/>
            <ac:spMk id="10" creationId="{9228552E-C8B1-4A80-8448-0787CE0FC704}"/>
          </ac:spMkLst>
        </pc:spChg>
        <pc:spChg chg="add del">
          <ac:chgData name="Sudipto Sen" userId="S::ssen2@stevens.edu::3fda1234-25df-4678-a828-0f725873d4a8" providerId="AD" clId="Web-{26C383DC-8369-B266-3FD7-8C96D3FD87FE}" dt="2020-12-11T16:23:22.812" v="93"/>
          <ac:spMkLst>
            <pc:docMk/>
            <pc:sldMk cId="764973262" sldId="269"/>
            <ac:spMk id="12" creationId="{CD9FE4EF-C4D8-49A0-B2FF-81D8DB7D8A24}"/>
          </ac:spMkLst>
        </pc:spChg>
        <pc:spChg chg="add del">
          <ac:chgData name="Sudipto Sen" userId="S::ssen2@stevens.edu::3fda1234-25df-4678-a828-0f725873d4a8" providerId="AD" clId="Web-{26C383DC-8369-B266-3FD7-8C96D3FD87FE}" dt="2020-12-11T16:23:22.812" v="93"/>
          <ac:spMkLst>
            <pc:docMk/>
            <pc:sldMk cId="764973262" sldId="269"/>
            <ac:spMk id="13" creationId="{09588DA8-065E-4F6F-8EFD-43104AB2E0CF}"/>
          </ac:spMkLst>
        </pc:spChg>
        <pc:spChg chg="add del">
          <ac:chgData name="Sudipto Sen" userId="S::ssen2@stevens.edu::3fda1234-25df-4678-a828-0f725873d4a8" providerId="AD" clId="Web-{26C383DC-8369-B266-3FD7-8C96D3FD87FE}" dt="2020-12-11T16:23:22.812" v="93"/>
          <ac:spMkLst>
            <pc:docMk/>
            <pc:sldMk cId="764973262" sldId="269"/>
            <ac:spMk id="14" creationId="{4300840D-0A0B-4512-BACA-B439D5B9C57C}"/>
          </ac:spMkLst>
        </pc:spChg>
        <pc:spChg chg="add del">
          <ac:chgData name="Sudipto Sen" userId="S::ssen2@stevens.edu::3fda1234-25df-4678-a828-0f725873d4a8" providerId="AD" clId="Web-{26C383DC-8369-B266-3FD7-8C96D3FD87FE}" dt="2020-12-11T16:23:22.812" v="93"/>
          <ac:spMkLst>
            <pc:docMk/>
            <pc:sldMk cId="764973262" sldId="269"/>
            <ac:spMk id="15" creationId="{C4285719-470E-454C-AF62-8323075F1F5B}"/>
          </ac:spMkLst>
        </pc:spChg>
        <pc:spChg chg="add del">
          <ac:chgData name="Sudipto Sen" userId="S::ssen2@stevens.edu::3fda1234-25df-4678-a828-0f725873d4a8" providerId="AD" clId="Web-{26C383DC-8369-B266-3FD7-8C96D3FD87FE}" dt="2020-12-11T16:23:22.812" v="93"/>
          <ac:spMkLst>
            <pc:docMk/>
            <pc:sldMk cId="764973262" sldId="269"/>
            <ac:spMk id="16" creationId="{D2B78728-A580-49A7-84F9-6EF6F583ADE0}"/>
          </ac:spMkLst>
        </pc:spChg>
        <pc:spChg chg="add del">
          <ac:chgData name="Sudipto Sen" userId="S::ssen2@stevens.edu::3fda1234-25df-4678-a828-0f725873d4a8" providerId="AD" clId="Web-{26C383DC-8369-B266-3FD7-8C96D3FD87FE}" dt="2020-12-11T16:45:17.595" v="516"/>
          <ac:spMkLst>
            <pc:docMk/>
            <pc:sldMk cId="764973262" sldId="269"/>
            <ac:spMk id="17" creationId="{9228552E-C8B1-4A80-8448-0787CE0FC704}"/>
          </ac:spMkLst>
        </pc:spChg>
        <pc:spChg chg="add del">
          <ac:chgData name="Sudipto Sen" userId="S::ssen2@stevens.edu::3fda1234-25df-4678-a828-0f725873d4a8" providerId="AD" clId="Web-{26C383DC-8369-B266-3FD7-8C96D3FD87FE}" dt="2020-12-11T16:23:22.812" v="93"/>
          <ac:spMkLst>
            <pc:docMk/>
            <pc:sldMk cId="764973262" sldId="269"/>
            <ac:spMk id="18" creationId="{38FAA1A1-D861-433F-88FA-1E9D6FD31D11}"/>
          </ac:spMkLst>
        </pc:spChg>
        <pc:spChg chg="add del">
          <ac:chgData name="Sudipto Sen" userId="S::ssen2@stevens.edu::3fda1234-25df-4678-a828-0f725873d4a8" providerId="AD" clId="Web-{26C383DC-8369-B266-3FD7-8C96D3FD87FE}" dt="2020-12-11T16:23:22.812" v="93"/>
          <ac:spMkLst>
            <pc:docMk/>
            <pc:sldMk cId="764973262" sldId="269"/>
            <ac:spMk id="20" creationId="{8D71EDA1-87BF-4D5D-AB79-F346FD19278A}"/>
          </ac:spMkLst>
        </pc:spChg>
        <pc:spChg chg="add del">
          <ac:chgData name="Sudipto Sen" userId="S::ssen2@stevens.edu::3fda1234-25df-4678-a828-0f725873d4a8" providerId="AD" clId="Web-{26C383DC-8369-B266-3FD7-8C96D3FD87FE}" dt="2020-12-11T16:44:49.266" v="509"/>
          <ac:spMkLst>
            <pc:docMk/>
            <pc:sldMk cId="764973262" sldId="269"/>
            <ac:spMk id="23" creationId="{2B566528-1B12-4246-9431-5C2D7D081168}"/>
          </ac:spMkLst>
        </pc:spChg>
        <pc:spChg chg="add del">
          <ac:chgData name="Sudipto Sen" userId="S::ssen2@stevens.edu::3fda1234-25df-4678-a828-0f725873d4a8" providerId="AD" clId="Web-{26C383DC-8369-B266-3FD7-8C96D3FD87FE}" dt="2020-12-11T16:44:53.047" v="511"/>
          <ac:spMkLst>
            <pc:docMk/>
            <pc:sldMk cId="764973262" sldId="269"/>
            <ac:spMk id="24" creationId="{FCEC2294-5A7B-45E5-9251-C1AA89F4ADCF}"/>
          </ac:spMkLst>
        </pc:spChg>
        <pc:spChg chg="add del">
          <ac:chgData name="Sudipto Sen" userId="S::ssen2@stevens.edu::3fda1234-25df-4678-a828-0f725873d4a8" providerId="AD" clId="Web-{26C383DC-8369-B266-3FD7-8C96D3FD87FE}" dt="2020-12-11T16:44:45.562" v="507"/>
          <ac:spMkLst>
            <pc:docMk/>
            <pc:sldMk cId="764973262" sldId="269"/>
            <ac:spMk id="26" creationId="{9228552E-C8B1-4A80-8448-0787CE0FC704}"/>
          </ac:spMkLst>
        </pc:spChg>
        <pc:spChg chg="add del">
          <ac:chgData name="Sudipto Sen" userId="S::ssen2@stevens.edu::3fda1234-25df-4678-a828-0f725873d4a8" providerId="AD" clId="Web-{26C383DC-8369-B266-3FD7-8C96D3FD87FE}" dt="2020-12-11T16:45:11.392" v="513"/>
          <ac:spMkLst>
            <pc:docMk/>
            <pc:sldMk cId="764973262" sldId="269"/>
            <ac:spMk id="27" creationId="{9B76D444-2756-434F-AE61-96D69830C13E}"/>
          </ac:spMkLst>
        </pc:spChg>
        <pc:spChg chg="add del">
          <ac:chgData name="Sudipto Sen" userId="S::ssen2@stevens.edu::3fda1234-25df-4678-a828-0f725873d4a8" providerId="AD" clId="Web-{26C383DC-8369-B266-3FD7-8C96D3FD87FE}" dt="2020-12-11T16:44:49.266" v="509"/>
          <ac:spMkLst>
            <pc:docMk/>
            <pc:sldMk cId="764973262" sldId="269"/>
            <ac:spMk id="32" creationId="{D3F51FEB-38FB-4F6C-9F7B-2F2AFAB65463}"/>
          </ac:spMkLst>
        </pc:spChg>
        <pc:spChg chg="add del">
          <ac:chgData name="Sudipto Sen" userId="S::ssen2@stevens.edu::3fda1234-25df-4678-a828-0f725873d4a8" providerId="AD" clId="Web-{26C383DC-8369-B266-3FD7-8C96D3FD87FE}" dt="2020-12-11T16:44:49.266" v="509"/>
          <ac:spMkLst>
            <pc:docMk/>
            <pc:sldMk cId="764973262" sldId="269"/>
            <ac:spMk id="34" creationId="{1E547BA6-BAE0-43BB-A7CA-60F69CE252F0}"/>
          </ac:spMkLst>
        </pc:spChg>
        <pc:grpChg chg="add del">
          <ac:chgData name="Sudipto Sen" userId="S::ssen2@stevens.edu::3fda1234-25df-4678-a828-0f725873d4a8" providerId="AD" clId="Web-{26C383DC-8369-B266-3FD7-8C96D3FD87FE}" dt="2020-12-11T16:44:49.266" v="509"/>
          <ac:grpSpMkLst>
            <pc:docMk/>
            <pc:sldMk cId="764973262" sldId="269"/>
            <ac:grpSpMk id="28" creationId="{07EAA094-9CF6-4695-958A-33D9BCAA9474}"/>
          </ac:grpSpMkLst>
        </pc:grpChg>
        <pc:graphicFrameChg chg="add del">
          <ac:chgData name="Sudipto Sen" userId="S::ssen2@stevens.edu::3fda1234-25df-4678-a828-0f725873d4a8" providerId="AD" clId="Web-{26C383DC-8369-B266-3FD7-8C96D3FD87FE}" dt="2020-12-11T16:22:45.748" v="87"/>
          <ac:graphicFrameMkLst>
            <pc:docMk/>
            <pc:sldMk cId="764973262" sldId="269"/>
            <ac:graphicFrameMk id="5" creationId="{5F84357B-18F6-4EC6-9EAC-F8DDACE0E9E5}"/>
          </ac:graphicFrameMkLst>
        </pc:graphicFrameChg>
        <pc:graphicFrameChg chg="add del">
          <ac:chgData name="Sudipto Sen" userId="S::ssen2@stevens.edu::3fda1234-25df-4678-a828-0f725873d4a8" providerId="AD" clId="Web-{26C383DC-8369-B266-3FD7-8C96D3FD87FE}" dt="2020-12-11T16:23:01.702" v="89"/>
          <ac:graphicFrameMkLst>
            <pc:docMk/>
            <pc:sldMk cId="764973262" sldId="269"/>
            <ac:graphicFrameMk id="7" creationId="{5B9CEB82-F914-4D75-B673-BD70606D1C9F}"/>
          </ac:graphicFrameMkLst>
        </pc:graphicFrameChg>
        <pc:graphicFrameChg chg="add del">
          <ac:chgData name="Sudipto Sen" userId="S::ssen2@stevens.edu::3fda1234-25df-4678-a828-0f725873d4a8" providerId="AD" clId="Web-{26C383DC-8369-B266-3FD7-8C96D3FD87FE}" dt="2020-12-11T16:23:18.843" v="91"/>
          <ac:graphicFrameMkLst>
            <pc:docMk/>
            <pc:sldMk cId="764973262" sldId="269"/>
            <ac:graphicFrameMk id="8" creationId="{9D9261F1-DFE7-4EBD-B6EB-79C8E0C9151F}"/>
          </ac:graphicFrameMkLst>
        </pc:graphicFrameChg>
        <pc:graphicFrameChg chg="add mod modGraphic">
          <ac:chgData name="Sudipto Sen" userId="S::ssen2@stevens.edu::3fda1234-25df-4678-a828-0f725873d4a8" providerId="AD" clId="Web-{26C383DC-8369-B266-3FD7-8C96D3FD87FE}" dt="2020-12-11T16:45:17.595" v="516"/>
          <ac:graphicFrameMkLst>
            <pc:docMk/>
            <pc:sldMk cId="764973262" sldId="269"/>
            <ac:graphicFrameMk id="21" creationId="{5F84357B-18F6-4EC6-9EAC-F8DDACE0E9E5}"/>
          </ac:graphicFrameMkLst>
        </pc:graphicFrameChg>
        <pc:picChg chg="add del">
          <ac:chgData name="Sudipto Sen" userId="S::ssen2@stevens.edu::3fda1234-25df-4678-a828-0f725873d4a8" providerId="AD" clId="Web-{26C383DC-8369-B266-3FD7-8C96D3FD87FE}" dt="2020-12-11T16:22:45.748" v="87"/>
          <ac:picMkLst>
            <pc:docMk/>
            <pc:sldMk cId="764973262" sldId="269"/>
            <ac:picMk id="6" creationId="{57434966-86DC-4EDE-BAE4-F144D92CB7FB}"/>
          </ac:picMkLst>
        </pc:picChg>
        <pc:picChg chg="add mod ord">
          <ac:chgData name="Sudipto Sen" userId="S::ssen2@stevens.edu::3fda1234-25df-4678-a828-0f725873d4a8" providerId="AD" clId="Web-{26C383DC-8369-B266-3FD7-8C96D3FD87FE}" dt="2020-12-11T16:45:11.392" v="513"/>
          <ac:picMkLst>
            <pc:docMk/>
            <pc:sldMk cId="764973262" sldId="269"/>
            <ac:picMk id="19" creationId="{57434966-86DC-4EDE-BAE4-F144D92CB7FB}"/>
          </ac:picMkLst>
        </pc:picChg>
        <pc:cxnChg chg="add del">
          <ac:chgData name="Sudipto Sen" userId="S::ssen2@stevens.edu::3fda1234-25df-4678-a828-0f725873d4a8" providerId="AD" clId="Web-{26C383DC-8369-B266-3FD7-8C96D3FD87FE}" dt="2020-12-11T16:23:01.702" v="89"/>
          <ac:cxnSpMkLst>
            <pc:docMk/>
            <pc:sldMk cId="764973262" sldId="269"/>
            <ac:cxnSpMk id="11" creationId="{74E776C9-ED67-41B7-B3A3-4DF76EF3ACEE}"/>
          </ac:cxnSpMkLst>
        </pc:cxnChg>
        <pc:cxnChg chg="add del">
          <ac:chgData name="Sudipto Sen" userId="S::ssen2@stevens.edu::3fda1234-25df-4678-a828-0f725873d4a8" providerId="AD" clId="Web-{26C383DC-8369-B266-3FD7-8C96D3FD87FE}" dt="2020-12-11T16:44:53.047" v="511"/>
          <ac:cxnSpMkLst>
            <pc:docMk/>
            <pc:sldMk cId="764973262" sldId="269"/>
            <ac:cxnSpMk id="25" creationId="{67182200-4859-4C8D-BCBB-55B245C28BA3}"/>
          </ac:cxnSpMkLst>
        </pc:cxnChg>
        <pc:cxnChg chg="add del">
          <ac:chgData name="Sudipto Sen" userId="S::ssen2@stevens.edu::3fda1234-25df-4678-a828-0f725873d4a8" providerId="AD" clId="Web-{26C383DC-8369-B266-3FD7-8C96D3FD87FE}" dt="2020-12-11T16:45:11.392" v="513"/>
          <ac:cxnSpMkLst>
            <pc:docMk/>
            <pc:sldMk cId="764973262" sldId="269"/>
            <ac:cxnSpMk id="29" creationId="{CF8F36E2-BBE5-43FE-822F-AD8CAE08C071}"/>
          </ac:cxnSpMkLst>
        </pc:cxnChg>
      </pc:sldChg>
      <pc:sldChg chg="addSp delSp modSp mod setBg">
        <pc:chgData name="Sudipto Sen" userId="S::ssen2@stevens.edu::3fda1234-25df-4678-a828-0f725873d4a8" providerId="AD" clId="Web-{26C383DC-8369-B266-3FD7-8C96D3FD87FE}" dt="2020-12-11T16:31:20.617" v="470" actId="20577"/>
        <pc:sldMkLst>
          <pc:docMk/>
          <pc:sldMk cId="1210195335" sldId="271"/>
        </pc:sldMkLst>
        <pc:spChg chg="mod ord">
          <ac:chgData name="Sudipto Sen" userId="S::ssen2@stevens.edu::3fda1234-25df-4678-a828-0f725873d4a8" providerId="AD" clId="Web-{26C383DC-8369-B266-3FD7-8C96D3FD87FE}" dt="2020-12-11T16:31:20.617" v="470" actId="20577"/>
          <ac:spMkLst>
            <pc:docMk/>
            <pc:sldMk cId="1210195335" sldId="271"/>
            <ac:spMk id="3" creationId="{E9CDC66E-34F2-4225-ABAE-4FAE1971798B}"/>
          </ac:spMkLst>
        </pc:spChg>
        <pc:spChg chg="add">
          <ac:chgData name="Sudipto Sen" userId="S::ssen2@stevens.edu::3fda1234-25df-4678-a828-0f725873d4a8" providerId="AD" clId="Web-{26C383DC-8369-B266-3FD7-8C96D3FD87FE}" dt="2020-12-11T16:24:34.863" v="100"/>
          <ac:spMkLst>
            <pc:docMk/>
            <pc:sldMk cId="1210195335" sldId="271"/>
            <ac:spMk id="8" creationId="{5A0118C5-4F8D-4CF4-BADD-53FEACC6C42A}"/>
          </ac:spMkLst>
        </pc:spChg>
        <pc:grpChg chg="add">
          <ac:chgData name="Sudipto Sen" userId="S::ssen2@stevens.edu::3fda1234-25df-4678-a828-0f725873d4a8" providerId="AD" clId="Web-{26C383DC-8369-B266-3FD7-8C96D3FD87FE}" dt="2020-12-11T16:24:34.863" v="100"/>
          <ac:grpSpMkLst>
            <pc:docMk/>
            <pc:sldMk cId="1210195335" sldId="271"/>
            <ac:grpSpMk id="10" creationId="{B894EFA8-F425-4D19-A94B-445388B31E20}"/>
          </ac:grpSpMkLst>
        </pc:grpChg>
        <pc:grpChg chg="add">
          <ac:chgData name="Sudipto Sen" userId="S::ssen2@stevens.edu::3fda1234-25df-4678-a828-0f725873d4a8" providerId="AD" clId="Web-{26C383DC-8369-B266-3FD7-8C96D3FD87FE}" dt="2020-12-11T16:24:34.863" v="100"/>
          <ac:grpSpMkLst>
            <pc:docMk/>
            <pc:sldMk cId="1210195335" sldId="271"/>
            <ac:grpSpMk id="14" creationId="{582A903B-6B78-4F0A-B7C9-3D80499020B8}"/>
          </ac:grpSpMkLst>
        </pc:grpChg>
        <pc:picChg chg="add del mod">
          <ac:chgData name="Sudipto Sen" userId="S::ssen2@stevens.edu::3fda1234-25df-4678-a828-0f725873d4a8" providerId="AD" clId="Web-{26C383DC-8369-B266-3FD7-8C96D3FD87FE}" dt="2020-12-11T16:24:56.239" v="103" actId="1076"/>
          <ac:picMkLst>
            <pc:docMk/>
            <pc:sldMk cId="1210195335" sldId="271"/>
            <ac:picMk id="2" creationId="{FE595C25-A3E9-4240-B266-06928CA71946}"/>
          </ac:picMkLst>
        </pc:picChg>
      </pc:sldChg>
      <pc:sldChg chg="addSp delSp modSp mod setBg setClrOvrMap">
        <pc:chgData name="Sudipto Sen" userId="S::ssen2@stevens.edu::3fda1234-25df-4678-a828-0f725873d4a8" providerId="AD" clId="Web-{26C383DC-8369-B266-3FD7-8C96D3FD87FE}" dt="2020-12-11T16:36:49.101" v="505"/>
        <pc:sldMkLst>
          <pc:docMk/>
          <pc:sldMk cId="1769263837" sldId="272"/>
        </pc:sldMkLst>
        <pc:spChg chg="mod">
          <ac:chgData name="Sudipto Sen" userId="S::ssen2@stevens.edu::3fda1234-25df-4678-a828-0f725873d4a8" providerId="AD" clId="Web-{26C383DC-8369-B266-3FD7-8C96D3FD87FE}" dt="2020-12-11T16:36:49.101" v="505"/>
          <ac:spMkLst>
            <pc:docMk/>
            <pc:sldMk cId="1769263837" sldId="272"/>
            <ac:spMk id="2" creationId="{2EBCD47D-901D-45E4-8AE6-2A42E8456101}"/>
          </ac:spMkLst>
        </pc:spChg>
        <pc:spChg chg="add del">
          <ac:chgData name="Sudipto Sen" userId="S::ssen2@stevens.edu::3fda1234-25df-4678-a828-0f725873d4a8" providerId="AD" clId="Web-{26C383DC-8369-B266-3FD7-8C96D3FD87FE}" dt="2020-12-11T16:34:55.018" v="502"/>
          <ac:spMkLst>
            <pc:docMk/>
            <pc:sldMk cId="1769263837" sldId="272"/>
            <ac:spMk id="3" creationId="{ED36CFE0-D57D-4FCB-AB38-A28ECBC14162}"/>
          </ac:spMkLst>
        </pc:spChg>
        <pc:spChg chg="add del">
          <ac:chgData name="Sudipto Sen" userId="S::ssen2@stevens.edu::3fda1234-25df-4678-a828-0f725873d4a8" providerId="AD" clId="Web-{26C383DC-8369-B266-3FD7-8C96D3FD87FE}" dt="2020-12-11T16:34:47.408" v="499"/>
          <ac:spMkLst>
            <pc:docMk/>
            <pc:sldMk cId="1769263837" sldId="272"/>
            <ac:spMk id="10" creationId="{9228552E-C8B1-4A80-8448-0787CE0FC704}"/>
          </ac:spMkLst>
        </pc:spChg>
        <pc:spChg chg="add">
          <ac:chgData name="Sudipto Sen" userId="S::ssen2@stevens.edu::3fda1234-25df-4678-a828-0f725873d4a8" providerId="AD" clId="Web-{26C383DC-8369-B266-3FD7-8C96D3FD87FE}" dt="2020-12-11T16:36:49.101" v="505"/>
          <ac:spMkLst>
            <pc:docMk/>
            <pc:sldMk cId="1769263837" sldId="272"/>
            <ac:spMk id="11" creationId="{6C4028FD-8BAA-4A19-BFDE-594D991B7552}"/>
          </ac:spMkLst>
        </pc:spChg>
        <pc:spChg chg="add del">
          <ac:chgData name="Sudipto Sen" userId="S::ssen2@stevens.edu::3fda1234-25df-4678-a828-0f725873d4a8" providerId="AD" clId="Web-{26C383DC-8369-B266-3FD7-8C96D3FD87FE}" dt="2020-12-11T16:36:49.023" v="504"/>
          <ac:spMkLst>
            <pc:docMk/>
            <pc:sldMk cId="1769263837" sldId="272"/>
            <ac:spMk id="13" creationId="{1D63C574-BFD2-41A1-A567-B0C3CC7FDD4F}"/>
          </ac:spMkLst>
        </pc:spChg>
        <pc:spChg chg="add del">
          <ac:chgData name="Sudipto Sen" userId="S::ssen2@stevens.edu::3fda1234-25df-4678-a828-0f725873d4a8" providerId="AD" clId="Web-{26C383DC-8369-B266-3FD7-8C96D3FD87FE}" dt="2020-12-11T16:36:49.023" v="504"/>
          <ac:spMkLst>
            <pc:docMk/>
            <pc:sldMk cId="1769263837" sldId="272"/>
            <ac:spMk id="15" creationId="{E2A46BAB-8C31-42B2-90E8-B26DD3E81D37}"/>
          </ac:spMkLst>
        </pc:spChg>
        <pc:grpChg chg="add del">
          <ac:chgData name="Sudipto Sen" userId="S::ssen2@stevens.edu::3fda1234-25df-4678-a828-0f725873d4a8" providerId="AD" clId="Web-{26C383DC-8369-B266-3FD7-8C96D3FD87FE}" dt="2020-12-11T16:36:49.023" v="504"/>
          <ac:grpSpMkLst>
            <pc:docMk/>
            <pc:sldMk cId="1769263837" sldId="272"/>
            <ac:grpSpMk id="17" creationId="{B3F7A3C7-0737-4E57-B30E-8EEFE638B401}"/>
          </ac:grpSpMkLst>
        </pc:grpChg>
        <pc:grpChg chg="add del">
          <ac:chgData name="Sudipto Sen" userId="S::ssen2@stevens.edu::3fda1234-25df-4678-a828-0f725873d4a8" providerId="AD" clId="Web-{26C383DC-8369-B266-3FD7-8C96D3FD87FE}" dt="2020-12-11T16:36:49.023" v="504"/>
          <ac:grpSpMkLst>
            <pc:docMk/>
            <pc:sldMk cId="1769263837" sldId="272"/>
            <ac:grpSpMk id="21" creationId="{43F5E015-E085-4624-B431-B42414448684}"/>
          </ac:grpSpMkLst>
        </pc:grpChg>
        <pc:graphicFrameChg chg="add del">
          <ac:chgData name="Sudipto Sen" userId="S::ssen2@stevens.edu::3fda1234-25df-4678-a828-0f725873d4a8" providerId="AD" clId="Web-{26C383DC-8369-B266-3FD7-8C96D3FD87FE}" dt="2020-12-11T16:34:47.408" v="499"/>
          <ac:graphicFrameMkLst>
            <pc:docMk/>
            <pc:sldMk cId="1769263837" sldId="272"/>
            <ac:graphicFrameMk id="5" creationId="{D8E6E468-667A-409E-9683-18E8F8E0A201}"/>
          </ac:graphicFrameMkLst>
        </pc:graphicFrameChg>
        <pc:graphicFrameChg chg="add del">
          <ac:chgData name="Sudipto Sen" userId="S::ssen2@stevens.edu::3fda1234-25df-4678-a828-0f725873d4a8" providerId="AD" clId="Web-{26C383DC-8369-B266-3FD7-8C96D3FD87FE}" dt="2020-12-11T16:34:54.955" v="501"/>
          <ac:graphicFrameMkLst>
            <pc:docMk/>
            <pc:sldMk cId="1769263837" sldId="272"/>
            <ac:graphicFrameMk id="7" creationId="{135714E4-A614-49EF-9DA6-6F35FB52E827}"/>
          </ac:graphicFrameMkLst>
        </pc:graphicFrameChg>
        <pc:graphicFrameChg chg="add mod modGraphic">
          <ac:chgData name="Sudipto Sen" userId="S::ssen2@stevens.edu::3fda1234-25df-4678-a828-0f725873d4a8" providerId="AD" clId="Web-{26C383DC-8369-B266-3FD7-8C96D3FD87FE}" dt="2020-12-11T16:36:49.101" v="505"/>
          <ac:graphicFrameMkLst>
            <pc:docMk/>
            <pc:sldMk cId="1769263837" sldId="272"/>
            <ac:graphicFrameMk id="8" creationId="{B7155101-F801-4509-864A-774C41F73693}"/>
          </ac:graphicFrameMkLst>
        </pc:graphicFrameChg>
        <pc:picChg chg="add del">
          <ac:chgData name="Sudipto Sen" userId="S::ssen2@stevens.edu::3fda1234-25df-4678-a828-0f725873d4a8" providerId="AD" clId="Web-{26C383DC-8369-B266-3FD7-8C96D3FD87FE}" dt="2020-12-11T16:34:47.408" v="499"/>
          <ac:picMkLst>
            <pc:docMk/>
            <pc:sldMk cId="1769263837" sldId="272"/>
            <ac:picMk id="6" creationId="{266804BD-70BF-4CEC-A3A1-52FA32A3DFBB}"/>
          </ac:picMkLst>
        </pc:picChg>
      </pc:sldChg>
      <pc:sldChg chg="addSp modSp mod setBg">
        <pc:chgData name="Sudipto Sen" userId="S::ssen2@stevens.edu::3fda1234-25df-4678-a828-0f725873d4a8" providerId="AD" clId="Web-{26C383DC-8369-B266-3FD7-8C96D3FD87FE}" dt="2020-12-11T16:31:54.915" v="480"/>
        <pc:sldMkLst>
          <pc:docMk/>
          <pc:sldMk cId="1780780482" sldId="274"/>
        </pc:sldMkLst>
        <pc:spChg chg="mod">
          <ac:chgData name="Sudipto Sen" userId="S::ssen2@stevens.edu::3fda1234-25df-4678-a828-0f725873d4a8" providerId="AD" clId="Web-{26C383DC-8369-B266-3FD7-8C96D3FD87FE}" dt="2020-12-11T16:31:54.915" v="480"/>
          <ac:spMkLst>
            <pc:docMk/>
            <pc:sldMk cId="1780780482" sldId="274"/>
            <ac:spMk id="2" creationId="{3EFFE18E-9530-43BE-B168-37B097ED2BB7}"/>
          </ac:spMkLst>
        </pc:spChg>
        <pc:spChg chg="mod">
          <ac:chgData name="Sudipto Sen" userId="S::ssen2@stevens.edu::3fda1234-25df-4678-a828-0f725873d4a8" providerId="AD" clId="Web-{26C383DC-8369-B266-3FD7-8C96D3FD87FE}" dt="2020-12-11T16:31:54.915" v="480"/>
          <ac:spMkLst>
            <pc:docMk/>
            <pc:sldMk cId="1780780482" sldId="274"/>
            <ac:spMk id="3" creationId="{E262036D-42AA-45A5-8C21-E3F3FD9A2502}"/>
          </ac:spMkLst>
        </pc:spChg>
        <pc:spChg chg="add">
          <ac:chgData name="Sudipto Sen" userId="S::ssen2@stevens.edu::3fda1234-25df-4678-a828-0f725873d4a8" providerId="AD" clId="Web-{26C383DC-8369-B266-3FD7-8C96D3FD87FE}" dt="2020-12-11T16:31:54.915" v="480"/>
          <ac:spMkLst>
            <pc:docMk/>
            <pc:sldMk cId="1780780482" sldId="274"/>
            <ac:spMk id="8" creationId="{B95B9BA8-1D69-4796-85F5-B6D0BD52354B}"/>
          </ac:spMkLst>
        </pc:spChg>
        <pc:grpChg chg="add">
          <ac:chgData name="Sudipto Sen" userId="S::ssen2@stevens.edu::3fda1234-25df-4678-a828-0f725873d4a8" providerId="AD" clId="Web-{26C383DC-8369-B266-3FD7-8C96D3FD87FE}" dt="2020-12-11T16:31:54.915" v="480"/>
          <ac:grpSpMkLst>
            <pc:docMk/>
            <pc:sldMk cId="1780780482" sldId="274"/>
            <ac:grpSpMk id="10" creationId="{5F892E19-92E7-4BB2-8C3F-DBDFE8D9D324}"/>
          </ac:grpSpMkLst>
        </pc:grpChg>
      </pc:sldChg>
      <pc:sldChg chg="addSp delSp modSp new mod setBg">
        <pc:chgData name="Sudipto Sen" userId="S::ssen2@stevens.edu::3fda1234-25df-4678-a828-0f725873d4a8" providerId="AD" clId="Web-{26C383DC-8369-B266-3FD7-8C96D3FD87FE}" dt="2020-12-11T16:24:17.690" v="99"/>
        <pc:sldMkLst>
          <pc:docMk/>
          <pc:sldMk cId="2652295189" sldId="275"/>
        </pc:sldMkLst>
        <pc:spChg chg="del">
          <ac:chgData name="Sudipto Sen" userId="S::ssen2@stevens.edu::3fda1234-25df-4678-a828-0f725873d4a8" providerId="AD" clId="Web-{26C383DC-8369-B266-3FD7-8C96D3FD87FE}" dt="2020-12-11T16:13:10.985" v="8"/>
          <ac:spMkLst>
            <pc:docMk/>
            <pc:sldMk cId="2652295189" sldId="275"/>
            <ac:spMk id="2" creationId="{275ECE79-489B-443A-8300-229E2636C821}"/>
          </ac:spMkLst>
        </pc:spChg>
        <pc:spChg chg="add">
          <ac:chgData name="Sudipto Sen" userId="S::ssen2@stevens.edu::3fda1234-25df-4678-a828-0f725873d4a8" providerId="AD" clId="Web-{26C383DC-8369-B266-3FD7-8C96D3FD87FE}" dt="2020-12-11T16:24:17.690" v="99"/>
          <ac:spMkLst>
            <pc:docMk/>
            <pc:sldMk cId="2652295189" sldId="275"/>
            <ac:spMk id="5" creationId="{F3060C83-F051-4F0E-ABAD-AA0DFC48B218}"/>
          </ac:spMkLst>
        </pc:spChg>
        <pc:spChg chg="add del">
          <ac:chgData name="Sudipto Sen" userId="S::ssen2@stevens.edu::3fda1234-25df-4678-a828-0f725873d4a8" providerId="AD" clId="Web-{26C383DC-8369-B266-3FD7-8C96D3FD87FE}" dt="2020-12-11T16:24:17.690" v="98"/>
          <ac:spMkLst>
            <pc:docMk/>
            <pc:sldMk cId="2652295189" sldId="275"/>
            <ac:spMk id="8" creationId="{C3896A03-3945-419A-B66B-4EE266EDD152}"/>
          </ac:spMkLst>
        </pc:spChg>
        <pc:spChg chg="add">
          <ac:chgData name="Sudipto Sen" userId="S::ssen2@stevens.edu::3fda1234-25df-4678-a828-0f725873d4a8" providerId="AD" clId="Web-{26C383DC-8369-B266-3FD7-8C96D3FD87FE}" dt="2020-12-11T16:24:17.690" v="99"/>
          <ac:spMkLst>
            <pc:docMk/>
            <pc:sldMk cId="2652295189" sldId="275"/>
            <ac:spMk id="10" creationId="{83C98ABE-055B-441F-B07E-44F97F083C39}"/>
          </ac:spMkLst>
        </pc:spChg>
        <pc:spChg chg="add">
          <ac:chgData name="Sudipto Sen" userId="S::ssen2@stevens.edu::3fda1234-25df-4678-a828-0f725873d4a8" providerId="AD" clId="Web-{26C383DC-8369-B266-3FD7-8C96D3FD87FE}" dt="2020-12-11T16:24:17.690" v="99"/>
          <ac:spMkLst>
            <pc:docMk/>
            <pc:sldMk cId="2652295189" sldId="275"/>
            <ac:spMk id="12" creationId="{29FDB030-9B49-4CED-8CCD-4D99382388AC}"/>
          </ac:spMkLst>
        </pc:spChg>
        <pc:spChg chg="add">
          <ac:chgData name="Sudipto Sen" userId="S::ssen2@stevens.edu::3fda1234-25df-4678-a828-0f725873d4a8" providerId="AD" clId="Web-{26C383DC-8369-B266-3FD7-8C96D3FD87FE}" dt="2020-12-11T16:24:17.690" v="99"/>
          <ac:spMkLst>
            <pc:docMk/>
            <pc:sldMk cId="2652295189" sldId="275"/>
            <ac:spMk id="14" creationId="{3783CA14-24A1-485C-8B30-D6A5D87987AD}"/>
          </ac:spMkLst>
        </pc:spChg>
        <pc:spChg chg="add">
          <ac:chgData name="Sudipto Sen" userId="S::ssen2@stevens.edu::3fda1234-25df-4678-a828-0f725873d4a8" providerId="AD" clId="Web-{26C383DC-8369-B266-3FD7-8C96D3FD87FE}" dt="2020-12-11T16:24:17.690" v="99"/>
          <ac:spMkLst>
            <pc:docMk/>
            <pc:sldMk cId="2652295189" sldId="275"/>
            <ac:spMk id="16" creationId="{9A97C86A-04D6-40F7-AE84-31AB43E6A846}"/>
          </ac:spMkLst>
        </pc:spChg>
        <pc:spChg chg="add">
          <ac:chgData name="Sudipto Sen" userId="S::ssen2@stevens.edu::3fda1234-25df-4678-a828-0f725873d4a8" providerId="AD" clId="Web-{26C383DC-8369-B266-3FD7-8C96D3FD87FE}" dt="2020-12-11T16:24:17.690" v="99"/>
          <ac:spMkLst>
            <pc:docMk/>
            <pc:sldMk cId="2652295189" sldId="275"/>
            <ac:spMk id="18" creationId="{FF9F2414-84E8-453E-B1F3-389FDE8192D9}"/>
          </ac:spMkLst>
        </pc:spChg>
        <pc:spChg chg="add">
          <ac:chgData name="Sudipto Sen" userId="S::ssen2@stevens.edu::3fda1234-25df-4678-a828-0f725873d4a8" providerId="AD" clId="Web-{26C383DC-8369-B266-3FD7-8C96D3FD87FE}" dt="2020-12-11T16:24:17.690" v="99"/>
          <ac:spMkLst>
            <pc:docMk/>
            <pc:sldMk cId="2652295189" sldId="275"/>
            <ac:spMk id="20" creationId="{3ECA69A1-7536-43AC-85EF-C7106179F5ED}"/>
          </ac:spMkLst>
        </pc:spChg>
        <pc:picChg chg="add mod">
          <ac:chgData name="Sudipto Sen" userId="S::ssen2@stevens.edu::3fda1234-25df-4678-a828-0f725873d4a8" providerId="AD" clId="Web-{26C383DC-8369-B266-3FD7-8C96D3FD87FE}" dt="2020-12-11T16:24:17.690" v="99"/>
          <ac:picMkLst>
            <pc:docMk/>
            <pc:sldMk cId="2652295189" sldId="275"/>
            <ac:picMk id="3" creationId="{F07F4F50-1B5E-4BD7-937E-7D38E3C284C5}"/>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6" Type="http://schemas.openxmlformats.org/officeDocument/2006/relationships/image" Target="../media/image50.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ata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ata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6" Type="http://schemas.openxmlformats.org/officeDocument/2006/relationships/image" Target="../media/image50.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2003CA-BDED-42BB-B18D-EF713BC2A52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DF386D3-A13F-46B6-8371-3CA585C411A9}">
      <dgm:prSet/>
      <dgm:spPr/>
      <dgm:t>
        <a:bodyPr/>
        <a:lstStyle/>
        <a:p>
          <a:pPr>
            <a:lnSpc>
              <a:spcPct val="100000"/>
            </a:lnSpc>
          </a:pPr>
          <a:r>
            <a:rPr lang="en-US" b="1" i="0" baseline="0"/>
            <a:t>AIM:</a:t>
          </a:r>
        </a:p>
      </dgm:t>
    </dgm:pt>
    <dgm:pt modelId="{5AD21008-CEE4-4CC0-B7A4-AE1E62104D79}" type="parTrans" cxnId="{BA5222BF-0695-4317-9795-251C95B39EB2}">
      <dgm:prSet/>
      <dgm:spPr/>
      <dgm:t>
        <a:bodyPr/>
        <a:lstStyle/>
        <a:p>
          <a:endParaRPr lang="en-US"/>
        </a:p>
      </dgm:t>
    </dgm:pt>
    <dgm:pt modelId="{0526C0FB-D83C-4AE2-AF22-CA1C3A07D906}" type="sibTrans" cxnId="{BA5222BF-0695-4317-9795-251C95B39EB2}">
      <dgm:prSet/>
      <dgm:spPr/>
      <dgm:t>
        <a:bodyPr/>
        <a:lstStyle/>
        <a:p>
          <a:pPr>
            <a:lnSpc>
              <a:spcPct val="100000"/>
            </a:lnSpc>
          </a:pPr>
          <a:endParaRPr lang="en-US"/>
        </a:p>
      </dgm:t>
    </dgm:pt>
    <dgm:pt modelId="{F1A2CBD3-A2B8-4C1E-8ACF-1527782A2FCF}">
      <dgm:prSet/>
      <dgm:spPr/>
      <dgm:t>
        <a:bodyPr/>
        <a:lstStyle/>
        <a:p>
          <a:pPr>
            <a:lnSpc>
              <a:spcPct val="100000"/>
            </a:lnSpc>
          </a:pPr>
          <a:r>
            <a:rPr lang="en-US" b="0" i="0" baseline="0"/>
            <a:t>1) To create algorithms for "Knowledge Tracing," the modeling of student knowledge over time.</a:t>
          </a:r>
        </a:p>
      </dgm:t>
    </dgm:pt>
    <dgm:pt modelId="{DE5826D8-7D31-4731-BEBA-8BD23BA1E1F1}" type="parTrans" cxnId="{AA773EE2-5B64-4ABF-94C6-5B46CDC19464}">
      <dgm:prSet/>
      <dgm:spPr/>
      <dgm:t>
        <a:bodyPr/>
        <a:lstStyle/>
        <a:p>
          <a:endParaRPr lang="en-US"/>
        </a:p>
      </dgm:t>
    </dgm:pt>
    <dgm:pt modelId="{4E2A0CDC-9A5E-4E12-A973-A1DC0B33FF21}" type="sibTrans" cxnId="{AA773EE2-5B64-4ABF-94C6-5B46CDC19464}">
      <dgm:prSet/>
      <dgm:spPr/>
      <dgm:t>
        <a:bodyPr/>
        <a:lstStyle/>
        <a:p>
          <a:pPr>
            <a:lnSpc>
              <a:spcPct val="100000"/>
            </a:lnSpc>
          </a:pPr>
          <a:endParaRPr lang="en-US"/>
        </a:p>
      </dgm:t>
    </dgm:pt>
    <dgm:pt modelId="{892C9268-51BA-43BB-B4A2-FAC234C02B5E}">
      <dgm:prSet/>
      <dgm:spPr/>
      <dgm:t>
        <a:bodyPr/>
        <a:lstStyle/>
        <a:p>
          <a:pPr>
            <a:lnSpc>
              <a:spcPct val="100000"/>
            </a:lnSpc>
          </a:pPr>
          <a:r>
            <a:rPr lang="en-US" b="0" i="0" baseline="0"/>
            <a:t>2) To accurately predict how students will perform on future interactions.</a:t>
          </a:r>
        </a:p>
      </dgm:t>
    </dgm:pt>
    <dgm:pt modelId="{A256AF4C-60E4-4FC4-8399-E378CED379D0}" type="parTrans" cxnId="{2E97C437-A52A-4380-A0CE-9148A0F1652E}">
      <dgm:prSet/>
      <dgm:spPr/>
      <dgm:t>
        <a:bodyPr/>
        <a:lstStyle/>
        <a:p>
          <a:endParaRPr lang="en-US"/>
        </a:p>
      </dgm:t>
    </dgm:pt>
    <dgm:pt modelId="{E6E33CC5-2428-42E1-8825-A4B907BC134B}" type="sibTrans" cxnId="{2E97C437-A52A-4380-A0CE-9148A0F1652E}">
      <dgm:prSet/>
      <dgm:spPr/>
      <dgm:t>
        <a:bodyPr/>
        <a:lstStyle/>
        <a:p>
          <a:pPr>
            <a:lnSpc>
              <a:spcPct val="100000"/>
            </a:lnSpc>
          </a:pPr>
          <a:endParaRPr lang="en-US"/>
        </a:p>
      </dgm:t>
    </dgm:pt>
    <dgm:pt modelId="{F772105F-5E2A-4CC7-8D08-3433CF863D0A}">
      <dgm:prSet/>
      <dgm:spPr/>
      <dgm:t>
        <a:bodyPr/>
        <a:lstStyle/>
        <a:p>
          <a:pPr>
            <a:lnSpc>
              <a:spcPct val="100000"/>
            </a:lnSpc>
          </a:pPr>
          <a:r>
            <a:rPr lang="en-US" b="1" i="0"/>
            <a:t>PURPOSE:</a:t>
          </a:r>
        </a:p>
      </dgm:t>
    </dgm:pt>
    <dgm:pt modelId="{702E403B-3A5C-4C7F-831A-7CAB1D4C3490}" type="parTrans" cxnId="{ED18D94A-8BAD-4617-ADD5-F30AFC2F19F7}">
      <dgm:prSet/>
      <dgm:spPr/>
      <dgm:t>
        <a:bodyPr/>
        <a:lstStyle/>
        <a:p>
          <a:endParaRPr lang="en-US"/>
        </a:p>
      </dgm:t>
    </dgm:pt>
    <dgm:pt modelId="{85A63E02-A8CF-4590-ACD9-72C45F35C89D}" type="sibTrans" cxnId="{ED18D94A-8BAD-4617-ADD5-F30AFC2F19F7}">
      <dgm:prSet/>
      <dgm:spPr/>
      <dgm:t>
        <a:bodyPr/>
        <a:lstStyle/>
        <a:p>
          <a:pPr>
            <a:lnSpc>
              <a:spcPct val="100000"/>
            </a:lnSpc>
          </a:pPr>
          <a:endParaRPr lang="en-US"/>
        </a:p>
      </dgm:t>
    </dgm:pt>
    <dgm:pt modelId="{6DCC1D0E-68DD-4668-8D43-7713BCE82249}">
      <dgm:prSet/>
      <dgm:spPr/>
      <dgm:t>
        <a:bodyPr/>
        <a:lstStyle/>
        <a:p>
          <a:pPr>
            <a:lnSpc>
              <a:spcPct val="100000"/>
            </a:lnSpc>
          </a:pPr>
          <a:r>
            <a:rPr lang="en-US" b="0" i="0"/>
            <a:t>1) Help tackle global challenges in education.</a:t>
          </a:r>
        </a:p>
      </dgm:t>
    </dgm:pt>
    <dgm:pt modelId="{87D31049-8CFE-493A-BE1B-B5BFED3AC644}" type="parTrans" cxnId="{75372DFD-2513-48DC-8521-7416833FA0B5}">
      <dgm:prSet/>
      <dgm:spPr/>
      <dgm:t>
        <a:bodyPr/>
        <a:lstStyle/>
        <a:p>
          <a:endParaRPr lang="en-US"/>
        </a:p>
      </dgm:t>
    </dgm:pt>
    <dgm:pt modelId="{B076DBD0-06C1-4361-BD73-1EFDFFA94294}" type="sibTrans" cxnId="{75372DFD-2513-48DC-8521-7416833FA0B5}">
      <dgm:prSet/>
      <dgm:spPr/>
      <dgm:t>
        <a:bodyPr/>
        <a:lstStyle/>
        <a:p>
          <a:pPr>
            <a:lnSpc>
              <a:spcPct val="100000"/>
            </a:lnSpc>
          </a:pPr>
          <a:endParaRPr lang="en-US"/>
        </a:p>
      </dgm:t>
    </dgm:pt>
    <dgm:pt modelId="{A6E415C5-616A-4782-8AF6-6800951CEB3F}">
      <dgm:prSet/>
      <dgm:spPr/>
      <dgm:t>
        <a:bodyPr/>
        <a:lstStyle/>
        <a:p>
          <a:pPr>
            <a:lnSpc>
              <a:spcPct val="100000"/>
            </a:lnSpc>
          </a:pPr>
          <a:r>
            <a:rPr lang="en-US" b="0" i="0"/>
            <a:t>2) Using good ML </a:t>
          </a:r>
          <a:r>
            <a:rPr lang="en-US" b="0" i="0" err="1"/>
            <a:t>model,it</a:t>
          </a:r>
          <a:r>
            <a:rPr lang="en-US" b="0" i="0"/>
            <a:t> is possible that any student with an Internet connection can enjoy the benefits of a personalized learning experience.</a:t>
          </a:r>
        </a:p>
      </dgm:t>
    </dgm:pt>
    <dgm:pt modelId="{A3867D62-17A5-4AE4-92D9-B7C4E1CEB35E}" type="parTrans" cxnId="{781B74FA-8FEC-40FF-BF82-9B7EF4DFB653}">
      <dgm:prSet/>
      <dgm:spPr/>
      <dgm:t>
        <a:bodyPr/>
        <a:lstStyle/>
        <a:p>
          <a:endParaRPr lang="en-US"/>
        </a:p>
      </dgm:t>
    </dgm:pt>
    <dgm:pt modelId="{1ADB59BE-C301-43AA-8826-44C711E803A0}" type="sibTrans" cxnId="{781B74FA-8FEC-40FF-BF82-9B7EF4DFB653}">
      <dgm:prSet/>
      <dgm:spPr/>
      <dgm:t>
        <a:bodyPr/>
        <a:lstStyle/>
        <a:p>
          <a:endParaRPr lang="en-US"/>
        </a:p>
      </dgm:t>
    </dgm:pt>
    <dgm:pt modelId="{8C8784B4-2580-45B0-B6FF-AEE4A315F9BF}" type="pres">
      <dgm:prSet presAssocID="{202003CA-BDED-42BB-B18D-EF713BC2A526}" presName="root" presStyleCnt="0">
        <dgm:presLayoutVars>
          <dgm:dir/>
          <dgm:resizeHandles val="exact"/>
        </dgm:presLayoutVars>
      </dgm:prSet>
      <dgm:spPr/>
    </dgm:pt>
    <dgm:pt modelId="{6EB4D19E-DFC9-4CC3-9E1E-BA818950ADDC}" type="pres">
      <dgm:prSet presAssocID="{202003CA-BDED-42BB-B18D-EF713BC2A526}" presName="container" presStyleCnt="0">
        <dgm:presLayoutVars>
          <dgm:dir/>
          <dgm:resizeHandles val="exact"/>
        </dgm:presLayoutVars>
      </dgm:prSet>
      <dgm:spPr/>
    </dgm:pt>
    <dgm:pt modelId="{F820696F-65F6-4CED-8E8A-D1023421DF8F}" type="pres">
      <dgm:prSet presAssocID="{EDF386D3-A13F-46B6-8371-3CA585C411A9}" presName="compNode" presStyleCnt="0"/>
      <dgm:spPr/>
    </dgm:pt>
    <dgm:pt modelId="{AF7C1033-26B6-4266-83BF-35C1EE1865F0}" type="pres">
      <dgm:prSet presAssocID="{EDF386D3-A13F-46B6-8371-3CA585C411A9}" presName="iconBgRect" presStyleLbl="bgShp" presStyleIdx="0" presStyleCnt="6"/>
      <dgm:spPr/>
    </dgm:pt>
    <dgm:pt modelId="{162E5107-050A-4DD0-8CF6-730675E8DC20}" type="pres">
      <dgm:prSet presAssocID="{EDF386D3-A13F-46B6-8371-3CA585C411A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fe ring"/>
        </a:ext>
      </dgm:extLst>
    </dgm:pt>
    <dgm:pt modelId="{0F21FFF4-0AD6-4F73-A1A1-1AB856280035}" type="pres">
      <dgm:prSet presAssocID="{EDF386D3-A13F-46B6-8371-3CA585C411A9}" presName="spaceRect" presStyleCnt="0"/>
      <dgm:spPr/>
    </dgm:pt>
    <dgm:pt modelId="{B16F863D-D9C9-4F25-8F57-E16D671E0194}" type="pres">
      <dgm:prSet presAssocID="{EDF386D3-A13F-46B6-8371-3CA585C411A9}" presName="textRect" presStyleLbl="revTx" presStyleIdx="0" presStyleCnt="6">
        <dgm:presLayoutVars>
          <dgm:chMax val="1"/>
          <dgm:chPref val="1"/>
        </dgm:presLayoutVars>
      </dgm:prSet>
      <dgm:spPr/>
    </dgm:pt>
    <dgm:pt modelId="{AE1D5C6F-2F95-475F-937F-A959F21CBF72}" type="pres">
      <dgm:prSet presAssocID="{0526C0FB-D83C-4AE2-AF22-CA1C3A07D906}" presName="sibTrans" presStyleLbl="sibTrans2D1" presStyleIdx="0" presStyleCnt="0"/>
      <dgm:spPr/>
    </dgm:pt>
    <dgm:pt modelId="{24D3DF91-1C5E-47FA-A32D-B42CFD2666D7}" type="pres">
      <dgm:prSet presAssocID="{F1A2CBD3-A2B8-4C1E-8ACF-1527782A2FCF}" presName="compNode" presStyleCnt="0"/>
      <dgm:spPr/>
    </dgm:pt>
    <dgm:pt modelId="{E3923EAE-731C-414F-9753-FF7642C550E5}" type="pres">
      <dgm:prSet presAssocID="{F1A2CBD3-A2B8-4C1E-8ACF-1527782A2FCF}" presName="iconBgRect" presStyleLbl="bgShp" presStyleIdx="1" presStyleCnt="6"/>
      <dgm:spPr/>
    </dgm:pt>
    <dgm:pt modelId="{AFC33358-9186-4526-AAA8-FC7242808A8C}" type="pres">
      <dgm:prSet presAssocID="{F1A2CBD3-A2B8-4C1E-8ACF-1527782A2F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8160CAA8-5753-4F83-A262-7FDCEEDFDF59}" type="pres">
      <dgm:prSet presAssocID="{F1A2CBD3-A2B8-4C1E-8ACF-1527782A2FCF}" presName="spaceRect" presStyleCnt="0"/>
      <dgm:spPr/>
    </dgm:pt>
    <dgm:pt modelId="{8CC1CC61-2411-4A6D-8432-4EC3863B8407}" type="pres">
      <dgm:prSet presAssocID="{F1A2CBD3-A2B8-4C1E-8ACF-1527782A2FCF}" presName="textRect" presStyleLbl="revTx" presStyleIdx="1" presStyleCnt="6">
        <dgm:presLayoutVars>
          <dgm:chMax val="1"/>
          <dgm:chPref val="1"/>
        </dgm:presLayoutVars>
      </dgm:prSet>
      <dgm:spPr/>
    </dgm:pt>
    <dgm:pt modelId="{9E48903A-22A7-486B-8E41-0D21FFF90BA5}" type="pres">
      <dgm:prSet presAssocID="{4E2A0CDC-9A5E-4E12-A973-A1DC0B33FF21}" presName="sibTrans" presStyleLbl="sibTrans2D1" presStyleIdx="0" presStyleCnt="0"/>
      <dgm:spPr/>
    </dgm:pt>
    <dgm:pt modelId="{D442BB49-4C2F-4E83-B272-EDF796AF1C64}" type="pres">
      <dgm:prSet presAssocID="{892C9268-51BA-43BB-B4A2-FAC234C02B5E}" presName="compNode" presStyleCnt="0"/>
      <dgm:spPr/>
    </dgm:pt>
    <dgm:pt modelId="{64E99AD3-9CFF-4855-89D9-91A948B1BD46}" type="pres">
      <dgm:prSet presAssocID="{892C9268-51BA-43BB-B4A2-FAC234C02B5E}" presName="iconBgRect" presStyleLbl="bgShp" presStyleIdx="2" presStyleCnt="6"/>
      <dgm:spPr/>
    </dgm:pt>
    <dgm:pt modelId="{E95CD38B-6C7B-46A4-8492-ACFC014E8693}" type="pres">
      <dgm:prSet presAssocID="{892C9268-51BA-43BB-B4A2-FAC234C02B5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260C12BC-88E0-43FB-AD70-075120FCF120}" type="pres">
      <dgm:prSet presAssocID="{892C9268-51BA-43BB-B4A2-FAC234C02B5E}" presName="spaceRect" presStyleCnt="0"/>
      <dgm:spPr/>
    </dgm:pt>
    <dgm:pt modelId="{6FFCA65F-10B1-44FB-AF9A-6F3AD51A16CC}" type="pres">
      <dgm:prSet presAssocID="{892C9268-51BA-43BB-B4A2-FAC234C02B5E}" presName="textRect" presStyleLbl="revTx" presStyleIdx="2" presStyleCnt="6">
        <dgm:presLayoutVars>
          <dgm:chMax val="1"/>
          <dgm:chPref val="1"/>
        </dgm:presLayoutVars>
      </dgm:prSet>
      <dgm:spPr/>
    </dgm:pt>
    <dgm:pt modelId="{C85968E0-6379-4F6F-BD55-D7A7D2B9624D}" type="pres">
      <dgm:prSet presAssocID="{E6E33CC5-2428-42E1-8825-A4B907BC134B}" presName="sibTrans" presStyleLbl="sibTrans2D1" presStyleIdx="0" presStyleCnt="0"/>
      <dgm:spPr/>
    </dgm:pt>
    <dgm:pt modelId="{7D904863-B0E3-41D9-80D7-A054725A1440}" type="pres">
      <dgm:prSet presAssocID="{F772105F-5E2A-4CC7-8D08-3433CF863D0A}" presName="compNode" presStyleCnt="0"/>
      <dgm:spPr/>
    </dgm:pt>
    <dgm:pt modelId="{00C1A66A-DD3A-42D5-ACF6-C910ABA83DA4}" type="pres">
      <dgm:prSet presAssocID="{F772105F-5E2A-4CC7-8D08-3433CF863D0A}" presName="iconBgRect" presStyleLbl="bgShp" presStyleIdx="3" presStyleCnt="6"/>
      <dgm:spPr/>
    </dgm:pt>
    <dgm:pt modelId="{73A4486A-166B-4A2E-BD41-591D4FE42931}" type="pres">
      <dgm:prSet presAssocID="{F772105F-5E2A-4CC7-8D08-3433CF863D0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5DE983B9-C04A-41CD-B346-0F3C75E87FC0}" type="pres">
      <dgm:prSet presAssocID="{F772105F-5E2A-4CC7-8D08-3433CF863D0A}" presName="spaceRect" presStyleCnt="0"/>
      <dgm:spPr/>
    </dgm:pt>
    <dgm:pt modelId="{4C9D36ED-06AB-49D7-8C12-973C521AEB75}" type="pres">
      <dgm:prSet presAssocID="{F772105F-5E2A-4CC7-8D08-3433CF863D0A}" presName="textRect" presStyleLbl="revTx" presStyleIdx="3" presStyleCnt="6">
        <dgm:presLayoutVars>
          <dgm:chMax val="1"/>
          <dgm:chPref val="1"/>
        </dgm:presLayoutVars>
      </dgm:prSet>
      <dgm:spPr/>
    </dgm:pt>
    <dgm:pt modelId="{97FE0B68-0C82-4FA4-9314-4B4909546AA4}" type="pres">
      <dgm:prSet presAssocID="{85A63E02-A8CF-4590-ACD9-72C45F35C89D}" presName="sibTrans" presStyleLbl="sibTrans2D1" presStyleIdx="0" presStyleCnt="0"/>
      <dgm:spPr/>
    </dgm:pt>
    <dgm:pt modelId="{6492D25E-F343-4504-BBC3-76409C1BAB40}" type="pres">
      <dgm:prSet presAssocID="{6DCC1D0E-68DD-4668-8D43-7713BCE82249}" presName="compNode" presStyleCnt="0"/>
      <dgm:spPr/>
    </dgm:pt>
    <dgm:pt modelId="{CA381910-6F88-455B-9FD0-C0A67C33025E}" type="pres">
      <dgm:prSet presAssocID="{6DCC1D0E-68DD-4668-8D43-7713BCE82249}" presName="iconBgRect" presStyleLbl="bgShp" presStyleIdx="4" presStyleCnt="6"/>
      <dgm:spPr/>
    </dgm:pt>
    <dgm:pt modelId="{D83D18A3-D5C3-4B24-B84C-ACDA3AE2EA86}" type="pres">
      <dgm:prSet presAssocID="{6DCC1D0E-68DD-4668-8D43-7713BCE8224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nfire"/>
        </a:ext>
      </dgm:extLst>
    </dgm:pt>
    <dgm:pt modelId="{7F1EACEC-FF1C-43A4-B4F2-123DC7F22501}" type="pres">
      <dgm:prSet presAssocID="{6DCC1D0E-68DD-4668-8D43-7713BCE82249}" presName="spaceRect" presStyleCnt="0"/>
      <dgm:spPr/>
    </dgm:pt>
    <dgm:pt modelId="{5DCE0A5C-CEE3-4F7B-B203-F101DC60B120}" type="pres">
      <dgm:prSet presAssocID="{6DCC1D0E-68DD-4668-8D43-7713BCE82249}" presName="textRect" presStyleLbl="revTx" presStyleIdx="4" presStyleCnt="6">
        <dgm:presLayoutVars>
          <dgm:chMax val="1"/>
          <dgm:chPref val="1"/>
        </dgm:presLayoutVars>
      </dgm:prSet>
      <dgm:spPr/>
    </dgm:pt>
    <dgm:pt modelId="{A5184AAE-9F54-49E1-A899-F336D8752099}" type="pres">
      <dgm:prSet presAssocID="{B076DBD0-06C1-4361-BD73-1EFDFFA94294}" presName="sibTrans" presStyleLbl="sibTrans2D1" presStyleIdx="0" presStyleCnt="0"/>
      <dgm:spPr/>
    </dgm:pt>
    <dgm:pt modelId="{1BBF0DF3-F94C-463C-99A9-7DE86FDB56DF}" type="pres">
      <dgm:prSet presAssocID="{A6E415C5-616A-4782-8AF6-6800951CEB3F}" presName="compNode" presStyleCnt="0"/>
      <dgm:spPr/>
    </dgm:pt>
    <dgm:pt modelId="{F0A10386-6450-45C3-8EF0-B81F9C180904}" type="pres">
      <dgm:prSet presAssocID="{A6E415C5-616A-4782-8AF6-6800951CEB3F}" presName="iconBgRect" presStyleLbl="bgShp" presStyleIdx="5" presStyleCnt="6"/>
      <dgm:spPr/>
    </dgm:pt>
    <dgm:pt modelId="{995B0CF0-E7E7-4ACF-8A4C-38B4B9AF55D1}" type="pres">
      <dgm:prSet presAssocID="{A6E415C5-616A-4782-8AF6-6800951CEB3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ploma Roll"/>
        </a:ext>
      </dgm:extLst>
    </dgm:pt>
    <dgm:pt modelId="{03D5FFEF-9D87-48AA-9597-79F0A8EECAC6}" type="pres">
      <dgm:prSet presAssocID="{A6E415C5-616A-4782-8AF6-6800951CEB3F}" presName="spaceRect" presStyleCnt="0"/>
      <dgm:spPr/>
    </dgm:pt>
    <dgm:pt modelId="{508D1E3D-149A-4EC6-8411-2B358A8EC152}" type="pres">
      <dgm:prSet presAssocID="{A6E415C5-616A-4782-8AF6-6800951CEB3F}" presName="textRect" presStyleLbl="revTx" presStyleIdx="5" presStyleCnt="6">
        <dgm:presLayoutVars>
          <dgm:chMax val="1"/>
          <dgm:chPref val="1"/>
        </dgm:presLayoutVars>
      </dgm:prSet>
      <dgm:spPr/>
    </dgm:pt>
  </dgm:ptLst>
  <dgm:cxnLst>
    <dgm:cxn modelId="{46090D1A-B929-42DC-869D-97A356F87A8D}" type="presOf" srcId="{85A63E02-A8CF-4590-ACD9-72C45F35C89D}" destId="{97FE0B68-0C82-4FA4-9314-4B4909546AA4}" srcOrd="0" destOrd="0" presId="urn:microsoft.com/office/officeart/2018/2/layout/IconCircleList"/>
    <dgm:cxn modelId="{1316561F-B495-4C78-8776-90D9C252CD61}" type="presOf" srcId="{4E2A0CDC-9A5E-4E12-A973-A1DC0B33FF21}" destId="{9E48903A-22A7-486B-8E41-0D21FFF90BA5}" srcOrd="0" destOrd="0" presId="urn:microsoft.com/office/officeart/2018/2/layout/IconCircleList"/>
    <dgm:cxn modelId="{EFC9D42B-1508-458F-B01E-285BDB4DA72D}" type="presOf" srcId="{0526C0FB-D83C-4AE2-AF22-CA1C3A07D906}" destId="{AE1D5C6F-2F95-475F-937F-A959F21CBF72}" srcOrd="0" destOrd="0" presId="urn:microsoft.com/office/officeart/2018/2/layout/IconCircleList"/>
    <dgm:cxn modelId="{4B870834-A012-46B0-9523-42C70FDC73AF}" type="presOf" srcId="{202003CA-BDED-42BB-B18D-EF713BC2A526}" destId="{8C8784B4-2580-45B0-B6FF-AEE4A315F9BF}" srcOrd="0" destOrd="0" presId="urn:microsoft.com/office/officeart/2018/2/layout/IconCircleList"/>
    <dgm:cxn modelId="{FD482D37-D602-4A97-BF3F-7676DF6171B5}" type="presOf" srcId="{F1A2CBD3-A2B8-4C1E-8ACF-1527782A2FCF}" destId="{8CC1CC61-2411-4A6D-8432-4EC3863B8407}" srcOrd="0" destOrd="0" presId="urn:microsoft.com/office/officeart/2018/2/layout/IconCircleList"/>
    <dgm:cxn modelId="{2E97C437-A52A-4380-A0CE-9148A0F1652E}" srcId="{202003CA-BDED-42BB-B18D-EF713BC2A526}" destId="{892C9268-51BA-43BB-B4A2-FAC234C02B5E}" srcOrd="2" destOrd="0" parTransId="{A256AF4C-60E4-4FC4-8399-E378CED379D0}" sibTransId="{E6E33CC5-2428-42E1-8825-A4B907BC134B}"/>
    <dgm:cxn modelId="{ED18D94A-8BAD-4617-ADD5-F30AFC2F19F7}" srcId="{202003CA-BDED-42BB-B18D-EF713BC2A526}" destId="{F772105F-5E2A-4CC7-8D08-3433CF863D0A}" srcOrd="3" destOrd="0" parTransId="{702E403B-3A5C-4C7F-831A-7CAB1D4C3490}" sibTransId="{85A63E02-A8CF-4590-ACD9-72C45F35C89D}"/>
    <dgm:cxn modelId="{6F8EB251-9A62-4338-9F9A-A0A45262EA84}" type="presOf" srcId="{E6E33CC5-2428-42E1-8825-A4B907BC134B}" destId="{C85968E0-6379-4F6F-BD55-D7A7D2B9624D}" srcOrd="0" destOrd="0" presId="urn:microsoft.com/office/officeart/2018/2/layout/IconCircleList"/>
    <dgm:cxn modelId="{1A2FF285-8A91-4B6F-BA31-3752B20865EB}" type="presOf" srcId="{EDF386D3-A13F-46B6-8371-3CA585C411A9}" destId="{B16F863D-D9C9-4F25-8F57-E16D671E0194}" srcOrd="0" destOrd="0" presId="urn:microsoft.com/office/officeart/2018/2/layout/IconCircleList"/>
    <dgm:cxn modelId="{6212019D-4882-40C6-8820-F2CF2B23551D}" type="presOf" srcId="{6DCC1D0E-68DD-4668-8D43-7713BCE82249}" destId="{5DCE0A5C-CEE3-4F7B-B203-F101DC60B120}" srcOrd="0" destOrd="0" presId="urn:microsoft.com/office/officeart/2018/2/layout/IconCircleList"/>
    <dgm:cxn modelId="{4D5D83A7-3D08-4E61-8A88-E58BCB8F7BD4}" type="presOf" srcId="{892C9268-51BA-43BB-B4A2-FAC234C02B5E}" destId="{6FFCA65F-10B1-44FB-AF9A-6F3AD51A16CC}" srcOrd="0" destOrd="0" presId="urn:microsoft.com/office/officeart/2018/2/layout/IconCircleList"/>
    <dgm:cxn modelId="{BA5222BF-0695-4317-9795-251C95B39EB2}" srcId="{202003CA-BDED-42BB-B18D-EF713BC2A526}" destId="{EDF386D3-A13F-46B6-8371-3CA585C411A9}" srcOrd="0" destOrd="0" parTransId="{5AD21008-CEE4-4CC0-B7A4-AE1E62104D79}" sibTransId="{0526C0FB-D83C-4AE2-AF22-CA1C3A07D906}"/>
    <dgm:cxn modelId="{381B93D5-14B1-4A27-B966-BBF820D87101}" type="presOf" srcId="{B076DBD0-06C1-4361-BD73-1EFDFFA94294}" destId="{A5184AAE-9F54-49E1-A899-F336D8752099}" srcOrd="0" destOrd="0" presId="urn:microsoft.com/office/officeart/2018/2/layout/IconCircleList"/>
    <dgm:cxn modelId="{AA773EE2-5B64-4ABF-94C6-5B46CDC19464}" srcId="{202003CA-BDED-42BB-B18D-EF713BC2A526}" destId="{F1A2CBD3-A2B8-4C1E-8ACF-1527782A2FCF}" srcOrd="1" destOrd="0" parTransId="{DE5826D8-7D31-4731-BEBA-8BD23BA1E1F1}" sibTransId="{4E2A0CDC-9A5E-4E12-A973-A1DC0B33FF21}"/>
    <dgm:cxn modelId="{6571D7E9-ECE1-4538-A009-EE1879094E21}" type="presOf" srcId="{A6E415C5-616A-4782-8AF6-6800951CEB3F}" destId="{508D1E3D-149A-4EC6-8411-2B358A8EC152}" srcOrd="0" destOrd="0" presId="urn:microsoft.com/office/officeart/2018/2/layout/IconCircleList"/>
    <dgm:cxn modelId="{1F6F8AF6-2C2F-4381-94A3-527E56B27C2A}" type="presOf" srcId="{F772105F-5E2A-4CC7-8D08-3433CF863D0A}" destId="{4C9D36ED-06AB-49D7-8C12-973C521AEB75}" srcOrd="0" destOrd="0" presId="urn:microsoft.com/office/officeart/2018/2/layout/IconCircleList"/>
    <dgm:cxn modelId="{781B74FA-8FEC-40FF-BF82-9B7EF4DFB653}" srcId="{202003CA-BDED-42BB-B18D-EF713BC2A526}" destId="{A6E415C5-616A-4782-8AF6-6800951CEB3F}" srcOrd="5" destOrd="0" parTransId="{A3867D62-17A5-4AE4-92D9-B7C4E1CEB35E}" sibTransId="{1ADB59BE-C301-43AA-8826-44C711E803A0}"/>
    <dgm:cxn modelId="{75372DFD-2513-48DC-8521-7416833FA0B5}" srcId="{202003CA-BDED-42BB-B18D-EF713BC2A526}" destId="{6DCC1D0E-68DD-4668-8D43-7713BCE82249}" srcOrd="4" destOrd="0" parTransId="{87D31049-8CFE-493A-BE1B-B5BFED3AC644}" sibTransId="{B076DBD0-06C1-4361-BD73-1EFDFFA94294}"/>
    <dgm:cxn modelId="{26196246-A52D-4D60-9C4D-DA18E99826B0}" type="presParOf" srcId="{8C8784B4-2580-45B0-B6FF-AEE4A315F9BF}" destId="{6EB4D19E-DFC9-4CC3-9E1E-BA818950ADDC}" srcOrd="0" destOrd="0" presId="urn:microsoft.com/office/officeart/2018/2/layout/IconCircleList"/>
    <dgm:cxn modelId="{8268393E-8574-4A14-B91C-96DCE4B1E3F8}" type="presParOf" srcId="{6EB4D19E-DFC9-4CC3-9E1E-BA818950ADDC}" destId="{F820696F-65F6-4CED-8E8A-D1023421DF8F}" srcOrd="0" destOrd="0" presId="urn:microsoft.com/office/officeart/2018/2/layout/IconCircleList"/>
    <dgm:cxn modelId="{993C537E-85D3-4717-AD6C-F3A4E5C949F1}" type="presParOf" srcId="{F820696F-65F6-4CED-8E8A-D1023421DF8F}" destId="{AF7C1033-26B6-4266-83BF-35C1EE1865F0}" srcOrd="0" destOrd="0" presId="urn:microsoft.com/office/officeart/2018/2/layout/IconCircleList"/>
    <dgm:cxn modelId="{39ED1496-01AD-49C4-91BA-DADEEA889E60}" type="presParOf" srcId="{F820696F-65F6-4CED-8E8A-D1023421DF8F}" destId="{162E5107-050A-4DD0-8CF6-730675E8DC20}" srcOrd="1" destOrd="0" presId="urn:microsoft.com/office/officeart/2018/2/layout/IconCircleList"/>
    <dgm:cxn modelId="{590CF52F-4533-4492-BBA6-5F8184F421C8}" type="presParOf" srcId="{F820696F-65F6-4CED-8E8A-D1023421DF8F}" destId="{0F21FFF4-0AD6-4F73-A1A1-1AB856280035}" srcOrd="2" destOrd="0" presId="urn:microsoft.com/office/officeart/2018/2/layout/IconCircleList"/>
    <dgm:cxn modelId="{1603B14B-1832-4BF7-930B-76130DD4222A}" type="presParOf" srcId="{F820696F-65F6-4CED-8E8A-D1023421DF8F}" destId="{B16F863D-D9C9-4F25-8F57-E16D671E0194}" srcOrd="3" destOrd="0" presId="urn:microsoft.com/office/officeart/2018/2/layout/IconCircleList"/>
    <dgm:cxn modelId="{0C2BE3B7-BD7E-469B-990E-2307B96049C0}" type="presParOf" srcId="{6EB4D19E-DFC9-4CC3-9E1E-BA818950ADDC}" destId="{AE1D5C6F-2F95-475F-937F-A959F21CBF72}" srcOrd="1" destOrd="0" presId="urn:microsoft.com/office/officeart/2018/2/layout/IconCircleList"/>
    <dgm:cxn modelId="{3D40E628-83CF-463E-BE9B-38B83B06AB73}" type="presParOf" srcId="{6EB4D19E-DFC9-4CC3-9E1E-BA818950ADDC}" destId="{24D3DF91-1C5E-47FA-A32D-B42CFD2666D7}" srcOrd="2" destOrd="0" presId="urn:microsoft.com/office/officeart/2018/2/layout/IconCircleList"/>
    <dgm:cxn modelId="{4ED1FC17-E076-4F92-AC3D-7CD52E84ED23}" type="presParOf" srcId="{24D3DF91-1C5E-47FA-A32D-B42CFD2666D7}" destId="{E3923EAE-731C-414F-9753-FF7642C550E5}" srcOrd="0" destOrd="0" presId="urn:microsoft.com/office/officeart/2018/2/layout/IconCircleList"/>
    <dgm:cxn modelId="{98902C14-1DB6-435F-B487-BCF53DED76F7}" type="presParOf" srcId="{24D3DF91-1C5E-47FA-A32D-B42CFD2666D7}" destId="{AFC33358-9186-4526-AAA8-FC7242808A8C}" srcOrd="1" destOrd="0" presId="urn:microsoft.com/office/officeart/2018/2/layout/IconCircleList"/>
    <dgm:cxn modelId="{7BA2E00E-6347-4A3C-AA39-B58B958EADCA}" type="presParOf" srcId="{24D3DF91-1C5E-47FA-A32D-B42CFD2666D7}" destId="{8160CAA8-5753-4F83-A262-7FDCEEDFDF59}" srcOrd="2" destOrd="0" presId="urn:microsoft.com/office/officeart/2018/2/layout/IconCircleList"/>
    <dgm:cxn modelId="{6108C393-6FFE-4B36-A0C2-6F0350D099DC}" type="presParOf" srcId="{24D3DF91-1C5E-47FA-A32D-B42CFD2666D7}" destId="{8CC1CC61-2411-4A6D-8432-4EC3863B8407}" srcOrd="3" destOrd="0" presId="urn:microsoft.com/office/officeart/2018/2/layout/IconCircleList"/>
    <dgm:cxn modelId="{B6583FB4-8614-43D2-A82A-0DF124E1932E}" type="presParOf" srcId="{6EB4D19E-DFC9-4CC3-9E1E-BA818950ADDC}" destId="{9E48903A-22A7-486B-8E41-0D21FFF90BA5}" srcOrd="3" destOrd="0" presId="urn:microsoft.com/office/officeart/2018/2/layout/IconCircleList"/>
    <dgm:cxn modelId="{E9886EB6-9CD6-4E17-BE08-303763D31238}" type="presParOf" srcId="{6EB4D19E-DFC9-4CC3-9E1E-BA818950ADDC}" destId="{D442BB49-4C2F-4E83-B272-EDF796AF1C64}" srcOrd="4" destOrd="0" presId="urn:microsoft.com/office/officeart/2018/2/layout/IconCircleList"/>
    <dgm:cxn modelId="{6AD78C5C-90E9-4549-92BF-4CDAB851594C}" type="presParOf" srcId="{D442BB49-4C2F-4E83-B272-EDF796AF1C64}" destId="{64E99AD3-9CFF-4855-89D9-91A948B1BD46}" srcOrd="0" destOrd="0" presId="urn:microsoft.com/office/officeart/2018/2/layout/IconCircleList"/>
    <dgm:cxn modelId="{169DCA76-D36E-4D0C-B0A7-797CDDF6FD95}" type="presParOf" srcId="{D442BB49-4C2F-4E83-B272-EDF796AF1C64}" destId="{E95CD38B-6C7B-46A4-8492-ACFC014E8693}" srcOrd="1" destOrd="0" presId="urn:microsoft.com/office/officeart/2018/2/layout/IconCircleList"/>
    <dgm:cxn modelId="{D8A95659-6552-4200-A2E5-B719F7108C4F}" type="presParOf" srcId="{D442BB49-4C2F-4E83-B272-EDF796AF1C64}" destId="{260C12BC-88E0-43FB-AD70-075120FCF120}" srcOrd="2" destOrd="0" presId="urn:microsoft.com/office/officeart/2018/2/layout/IconCircleList"/>
    <dgm:cxn modelId="{3C2A9229-596A-42D3-AD67-471AB81A8A32}" type="presParOf" srcId="{D442BB49-4C2F-4E83-B272-EDF796AF1C64}" destId="{6FFCA65F-10B1-44FB-AF9A-6F3AD51A16CC}" srcOrd="3" destOrd="0" presId="urn:microsoft.com/office/officeart/2018/2/layout/IconCircleList"/>
    <dgm:cxn modelId="{AFCACAB8-F0D6-474B-915C-7C608CB4EE1B}" type="presParOf" srcId="{6EB4D19E-DFC9-4CC3-9E1E-BA818950ADDC}" destId="{C85968E0-6379-4F6F-BD55-D7A7D2B9624D}" srcOrd="5" destOrd="0" presId="urn:microsoft.com/office/officeart/2018/2/layout/IconCircleList"/>
    <dgm:cxn modelId="{6F18EFBF-2997-45C6-B32D-9A8C73050206}" type="presParOf" srcId="{6EB4D19E-DFC9-4CC3-9E1E-BA818950ADDC}" destId="{7D904863-B0E3-41D9-80D7-A054725A1440}" srcOrd="6" destOrd="0" presId="urn:microsoft.com/office/officeart/2018/2/layout/IconCircleList"/>
    <dgm:cxn modelId="{9904A1FC-311F-43A5-93B9-A8CE6B18A7D9}" type="presParOf" srcId="{7D904863-B0E3-41D9-80D7-A054725A1440}" destId="{00C1A66A-DD3A-42D5-ACF6-C910ABA83DA4}" srcOrd="0" destOrd="0" presId="urn:microsoft.com/office/officeart/2018/2/layout/IconCircleList"/>
    <dgm:cxn modelId="{FC6A704B-1822-4C2A-9843-6DB1667EB3CB}" type="presParOf" srcId="{7D904863-B0E3-41D9-80D7-A054725A1440}" destId="{73A4486A-166B-4A2E-BD41-591D4FE42931}" srcOrd="1" destOrd="0" presId="urn:microsoft.com/office/officeart/2018/2/layout/IconCircleList"/>
    <dgm:cxn modelId="{27A7BC98-496D-4357-928B-002D18C388CE}" type="presParOf" srcId="{7D904863-B0E3-41D9-80D7-A054725A1440}" destId="{5DE983B9-C04A-41CD-B346-0F3C75E87FC0}" srcOrd="2" destOrd="0" presId="urn:microsoft.com/office/officeart/2018/2/layout/IconCircleList"/>
    <dgm:cxn modelId="{4221B1AD-2A99-40BB-8AFD-8ADE42A119C3}" type="presParOf" srcId="{7D904863-B0E3-41D9-80D7-A054725A1440}" destId="{4C9D36ED-06AB-49D7-8C12-973C521AEB75}" srcOrd="3" destOrd="0" presId="urn:microsoft.com/office/officeart/2018/2/layout/IconCircleList"/>
    <dgm:cxn modelId="{97707A06-468E-4877-A587-23BFBF15610B}" type="presParOf" srcId="{6EB4D19E-DFC9-4CC3-9E1E-BA818950ADDC}" destId="{97FE0B68-0C82-4FA4-9314-4B4909546AA4}" srcOrd="7" destOrd="0" presId="urn:microsoft.com/office/officeart/2018/2/layout/IconCircleList"/>
    <dgm:cxn modelId="{18CF8DD9-9376-404B-8076-05CD16945495}" type="presParOf" srcId="{6EB4D19E-DFC9-4CC3-9E1E-BA818950ADDC}" destId="{6492D25E-F343-4504-BBC3-76409C1BAB40}" srcOrd="8" destOrd="0" presId="urn:microsoft.com/office/officeart/2018/2/layout/IconCircleList"/>
    <dgm:cxn modelId="{08F65875-0CFB-4B20-9622-77AFEEA0682E}" type="presParOf" srcId="{6492D25E-F343-4504-BBC3-76409C1BAB40}" destId="{CA381910-6F88-455B-9FD0-C0A67C33025E}" srcOrd="0" destOrd="0" presId="urn:microsoft.com/office/officeart/2018/2/layout/IconCircleList"/>
    <dgm:cxn modelId="{80A464B3-E68C-4D9A-AF9A-6169B2CCCC62}" type="presParOf" srcId="{6492D25E-F343-4504-BBC3-76409C1BAB40}" destId="{D83D18A3-D5C3-4B24-B84C-ACDA3AE2EA86}" srcOrd="1" destOrd="0" presId="urn:microsoft.com/office/officeart/2018/2/layout/IconCircleList"/>
    <dgm:cxn modelId="{4BBA855E-EABC-4AC8-8236-95FF75F33A68}" type="presParOf" srcId="{6492D25E-F343-4504-BBC3-76409C1BAB40}" destId="{7F1EACEC-FF1C-43A4-B4F2-123DC7F22501}" srcOrd="2" destOrd="0" presId="urn:microsoft.com/office/officeart/2018/2/layout/IconCircleList"/>
    <dgm:cxn modelId="{77D53604-4623-41F9-9DAA-EC84B2213E56}" type="presParOf" srcId="{6492D25E-F343-4504-BBC3-76409C1BAB40}" destId="{5DCE0A5C-CEE3-4F7B-B203-F101DC60B120}" srcOrd="3" destOrd="0" presId="urn:microsoft.com/office/officeart/2018/2/layout/IconCircleList"/>
    <dgm:cxn modelId="{159BA34B-63F9-46AC-8947-A13634D2B8C0}" type="presParOf" srcId="{6EB4D19E-DFC9-4CC3-9E1E-BA818950ADDC}" destId="{A5184AAE-9F54-49E1-A899-F336D8752099}" srcOrd="9" destOrd="0" presId="urn:microsoft.com/office/officeart/2018/2/layout/IconCircleList"/>
    <dgm:cxn modelId="{AD546F5F-11F4-4F90-9E6F-E9D2C9D221C2}" type="presParOf" srcId="{6EB4D19E-DFC9-4CC3-9E1E-BA818950ADDC}" destId="{1BBF0DF3-F94C-463C-99A9-7DE86FDB56DF}" srcOrd="10" destOrd="0" presId="urn:microsoft.com/office/officeart/2018/2/layout/IconCircleList"/>
    <dgm:cxn modelId="{59B21FE2-8CDF-4C08-813D-A272C0BAC1FF}" type="presParOf" srcId="{1BBF0DF3-F94C-463C-99A9-7DE86FDB56DF}" destId="{F0A10386-6450-45C3-8EF0-B81F9C180904}" srcOrd="0" destOrd="0" presId="urn:microsoft.com/office/officeart/2018/2/layout/IconCircleList"/>
    <dgm:cxn modelId="{B0F52012-B834-4D09-9620-4C3C7E1C835F}" type="presParOf" srcId="{1BBF0DF3-F94C-463C-99A9-7DE86FDB56DF}" destId="{995B0CF0-E7E7-4ACF-8A4C-38B4B9AF55D1}" srcOrd="1" destOrd="0" presId="urn:microsoft.com/office/officeart/2018/2/layout/IconCircleList"/>
    <dgm:cxn modelId="{0A854A5A-7C0C-42DE-8937-CA3712532C2B}" type="presParOf" srcId="{1BBF0DF3-F94C-463C-99A9-7DE86FDB56DF}" destId="{03D5FFEF-9D87-48AA-9597-79F0A8EECAC6}" srcOrd="2" destOrd="0" presId="urn:microsoft.com/office/officeart/2018/2/layout/IconCircleList"/>
    <dgm:cxn modelId="{FC1CD9F2-59DB-4BD2-B897-0EA7A53AC15D}" type="presParOf" srcId="{1BBF0DF3-F94C-463C-99A9-7DE86FDB56DF}" destId="{508D1E3D-149A-4EC6-8411-2B358A8EC15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BC7E45-D661-4BC4-990F-66A14EC5668F}"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1043F5C7-CB5A-4C03-8116-958C7FAD18DA}">
      <dgm:prSet/>
      <dgm:spPr/>
      <dgm:t>
        <a:bodyPr/>
        <a:lstStyle/>
        <a:p>
          <a:pPr>
            <a:lnSpc>
              <a:spcPct val="100000"/>
            </a:lnSpc>
          </a:pPr>
          <a:r>
            <a:rPr lang="en-US"/>
            <a:t>Removing Unwanted Attributes</a:t>
          </a:r>
        </a:p>
      </dgm:t>
    </dgm:pt>
    <dgm:pt modelId="{E0B1144B-12F3-4C1E-8860-FD6C06DA7CA9}" type="parTrans" cxnId="{1F90CE6F-517B-4B35-B600-BB49F01BA433}">
      <dgm:prSet/>
      <dgm:spPr/>
      <dgm:t>
        <a:bodyPr/>
        <a:lstStyle/>
        <a:p>
          <a:endParaRPr lang="en-US"/>
        </a:p>
      </dgm:t>
    </dgm:pt>
    <dgm:pt modelId="{7E4B6FCF-F909-43B2-BE9A-56F3EF57B9F9}" type="sibTrans" cxnId="{1F90CE6F-517B-4B35-B600-BB49F01BA433}">
      <dgm:prSet/>
      <dgm:spPr/>
      <dgm:t>
        <a:bodyPr/>
        <a:lstStyle/>
        <a:p>
          <a:pPr>
            <a:lnSpc>
              <a:spcPct val="100000"/>
            </a:lnSpc>
          </a:pPr>
          <a:endParaRPr lang="en-US"/>
        </a:p>
      </dgm:t>
    </dgm:pt>
    <dgm:pt modelId="{CF024D3F-49A3-49C6-BD1D-8F90E72C89BF}">
      <dgm:prSet/>
      <dgm:spPr/>
      <dgm:t>
        <a:bodyPr/>
        <a:lstStyle/>
        <a:p>
          <a:pPr>
            <a:lnSpc>
              <a:spcPct val="100000"/>
            </a:lnSpc>
          </a:pPr>
          <a:r>
            <a:rPr lang="en-US"/>
            <a:t>Removing Unnecessary Data rows.</a:t>
          </a:r>
        </a:p>
      </dgm:t>
    </dgm:pt>
    <dgm:pt modelId="{2CD7FD99-0A2F-4A08-B53C-5B59313CA1E0}" type="parTrans" cxnId="{A4446545-D493-4D28-831F-2C71E50E6D07}">
      <dgm:prSet/>
      <dgm:spPr/>
      <dgm:t>
        <a:bodyPr/>
        <a:lstStyle/>
        <a:p>
          <a:endParaRPr lang="en-US"/>
        </a:p>
      </dgm:t>
    </dgm:pt>
    <dgm:pt modelId="{3DF99F5C-365C-41E9-B511-42FF875B67F0}" type="sibTrans" cxnId="{A4446545-D493-4D28-831F-2C71E50E6D07}">
      <dgm:prSet/>
      <dgm:spPr/>
      <dgm:t>
        <a:bodyPr/>
        <a:lstStyle/>
        <a:p>
          <a:pPr>
            <a:lnSpc>
              <a:spcPct val="100000"/>
            </a:lnSpc>
          </a:pPr>
          <a:endParaRPr lang="en-US"/>
        </a:p>
      </dgm:t>
    </dgm:pt>
    <dgm:pt modelId="{4DCFDF2D-084F-40BE-8FDF-6C1E48460B9C}">
      <dgm:prSet/>
      <dgm:spPr/>
      <dgm:t>
        <a:bodyPr/>
        <a:lstStyle/>
        <a:p>
          <a:pPr>
            <a:lnSpc>
              <a:spcPct val="100000"/>
            </a:lnSpc>
          </a:pPr>
          <a:r>
            <a:rPr lang="en-US"/>
            <a:t>Grouping data with respect to user_id and timestamp attributes.</a:t>
          </a:r>
        </a:p>
      </dgm:t>
    </dgm:pt>
    <dgm:pt modelId="{B9FD2258-540F-4D92-99C7-0CB0BF27C29D}" type="parTrans" cxnId="{8A552692-61CA-4BC1-BE62-E045AEF0EBC2}">
      <dgm:prSet/>
      <dgm:spPr/>
      <dgm:t>
        <a:bodyPr/>
        <a:lstStyle/>
        <a:p>
          <a:endParaRPr lang="en-US"/>
        </a:p>
      </dgm:t>
    </dgm:pt>
    <dgm:pt modelId="{39279F9E-46FA-418D-9ABA-4C26663CAE3A}" type="sibTrans" cxnId="{8A552692-61CA-4BC1-BE62-E045AEF0EBC2}">
      <dgm:prSet/>
      <dgm:spPr/>
      <dgm:t>
        <a:bodyPr/>
        <a:lstStyle/>
        <a:p>
          <a:pPr>
            <a:lnSpc>
              <a:spcPct val="100000"/>
            </a:lnSpc>
          </a:pPr>
          <a:endParaRPr lang="en-US"/>
        </a:p>
      </dgm:t>
    </dgm:pt>
    <dgm:pt modelId="{9677A51F-FF93-4F4A-804E-CF6EFDC15ED3}">
      <dgm:prSet/>
      <dgm:spPr/>
      <dgm:t>
        <a:bodyPr/>
        <a:lstStyle/>
        <a:p>
          <a:pPr>
            <a:lnSpc>
              <a:spcPct val="100000"/>
            </a:lnSpc>
          </a:pPr>
          <a:r>
            <a:rPr lang="en-US"/>
            <a:t>Replacing Null values with mean.</a:t>
          </a:r>
        </a:p>
      </dgm:t>
    </dgm:pt>
    <dgm:pt modelId="{F1DA4027-2C28-4210-9CB1-F730064CFC2F}" type="parTrans" cxnId="{38781C24-F8EA-44E8-B0D8-EF39A597B93D}">
      <dgm:prSet/>
      <dgm:spPr/>
      <dgm:t>
        <a:bodyPr/>
        <a:lstStyle/>
        <a:p>
          <a:endParaRPr lang="en-US"/>
        </a:p>
      </dgm:t>
    </dgm:pt>
    <dgm:pt modelId="{2AC37EA3-1D2B-4AE6-8E68-6D9A3B15FE04}" type="sibTrans" cxnId="{38781C24-F8EA-44E8-B0D8-EF39A597B93D}">
      <dgm:prSet/>
      <dgm:spPr/>
      <dgm:t>
        <a:bodyPr/>
        <a:lstStyle/>
        <a:p>
          <a:pPr>
            <a:lnSpc>
              <a:spcPct val="100000"/>
            </a:lnSpc>
          </a:pPr>
          <a:endParaRPr lang="en-US"/>
        </a:p>
      </dgm:t>
    </dgm:pt>
    <dgm:pt modelId="{0274C3C9-B586-4EB5-8864-D87E173CB927}">
      <dgm:prSet/>
      <dgm:spPr/>
      <dgm:t>
        <a:bodyPr/>
        <a:lstStyle/>
        <a:p>
          <a:pPr>
            <a:lnSpc>
              <a:spcPct val="100000"/>
            </a:lnSpc>
          </a:pPr>
          <a:r>
            <a:rPr lang="en-US"/>
            <a:t>Split Train and Validation data.</a:t>
          </a:r>
        </a:p>
      </dgm:t>
    </dgm:pt>
    <dgm:pt modelId="{1CEE2A4C-09B2-476C-8BE5-5BF4DCAF70F2}" type="parTrans" cxnId="{CB9137CB-D96D-45EB-B861-8CD26EEFBFD5}">
      <dgm:prSet/>
      <dgm:spPr/>
      <dgm:t>
        <a:bodyPr/>
        <a:lstStyle/>
        <a:p>
          <a:endParaRPr lang="en-US"/>
        </a:p>
      </dgm:t>
    </dgm:pt>
    <dgm:pt modelId="{871F745A-5672-49B8-B162-1D028A9AC896}" type="sibTrans" cxnId="{CB9137CB-D96D-45EB-B861-8CD26EEFBFD5}">
      <dgm:prSet/>
      <dgm:spPr/>
      <dgm:t>
        <a:bodyPr/>
        <a:lstStyle/>
        <a:p>
          <a:pPr>
            <a:lnSpc>
              <a:spcPct val="100000"/>
            </a:lnSpc>
          </a:pPr>
          <a:endParaRPr lang="en-US"/>
        </a:p>
      </dgm:t>
    </dgm:pt>
    <dgm:pt modelId="{4B4EAD37-AE53-4F11-A87F-8ADE6719EDD9}">
      <dgm:prSet/>
      <dgm:spPr/>
      <dgm:t>
        <a:bodyPr/>
        <a:lstStyle/>
        <a:p>
          <a:pPr>
            <a:lnSpc>
              <a:spcPct val="100000"/>
            </a:lnSpc>
          </a:pPr>
          <a:r>
            <a:rPr lang="en-US"/>
            <a:t>Adding new features to dataset.</a:t>
          </a:r>
        </a:p>
      </dgm:t>
    </dgm:pt>
    <dgm:pt modelId="{031C8049-C078-4620-A97E-D1D85A1539D5}" type="parTrans" cxnId="{A15981C1-06F3-459F-A48D-B556C258C7AA}">
      <dgm:prSet/>
      <dgm:spPr/>
      <dgm:t>
        <a:bodyPr/>
        <a:lstStyle/>
        <a:p>
          <a:endParaRPr lang="en-US"/>
        </a:p>
      </dgm:t>
    </dgm:pt>
    <dgm:pt modelId="{8E197076-C181-4C72-B11A-B3384F165248}" type="sibTrans" cxnId="{A15981C1-06F3-459F-A48D-B556C258C7AA}">
      <dgm:prSet/>
      <dgm:spPr/>
      <dgm:t>
        <a:bodyPr/>
        <a:lstStyle/>
        <a:p>
          <a:pPr>
            <a:lnSpc>
              <a:spcPct val="100000"/>
            </a:lnSpc>
          </a:pPr>
          <a:endParaRPr lang="en-US"/>
        </a:p>
      </dgm:t>
    </dgm:pt>
    <dgm:pt modelId="{E06537BE-8C73-4F76-B5B3-D42072B21C02}">
      <dgm:prSet/>
      <dgm:spPr/>
      <dgm:t>
        <a:bodyPr/>
        <a:lstStyle/>
        <a:p>
          <a:pPr>
            <a:lnSpc>
              <a:spcPct val="100000"/>
            </a:lnSpc>
          </a:pPr>
          <a:r>
            <a:rPr lang="en-US"/>
            <a:t>Merging training dataset with questions dataset.</a:t>
          </a:r>
        </a:p>
      </dgm:t>
    </dgm:pt>
    <dgm:pt modelId="{551EE288-8AB5-48E1-87A7-CEC8BE995D45}" type="parTrans" cxnId="{C033AB09-C7C0-4A76-A91C-40C501860D04}">
      <dgm:prSet/>
      <dgm:spPr/>
      <dgm:t>
        <a:bodyPr/>
        <a:lstStyle/>
        <a:p>
          <a:endParaRPr lang="en-US"/>
        </a:p>
      </dgm:t>
    </dgm:pt>
    <dgm:pt modelId="{6C133EAA-C0FD-439F-8667-2A1CF3A9BA46}" type="sibTrans" cxnId="{C033AB09-C7C0-4A76-A91C-40C501860D04}">
      <dgm:prSet/>
      <dgm:spPr/>
      <dgm:t>
        <a:bodyPr/>
        <a:lstStyle/>
        <a:p>
          <a:endParaRPr lang="en-US"/>
        </a:p>
      </dgm:t>
    </dgm:pt>
    <dgm:pt modelId="{8DBB3835-6AF5-4B58-9EB6-92597BE98B57}" type="pres">
      <dgm:prSet presAssocID="{1ABC7E45-D661-4BC4-990F-66A14EC5668F}" presName="root" presStyleCnt="0">
        <dgm:presLayoutVars>
          <dgm:dir/>
          <dgm:resizeHandles val="exact"/>
        </dgm:presLayoutVars>
      </dgm:prSet>
      <dgm:spPr/>
    </dgm:pt>
    <dgm:pt modelId="{50883D4B-D35B-4B5A-8C35-8DFE0EA33B7F}" type="pres">
      <dgm:prSet presAssocID="{1ABC7E45-D661-4BC4-990F-66A14EC5668F}" presName="container" presStyleCnt="0">
        <dgm:presLayoutVars>
          <dgm:dir/>
          <dgm:resizeHandles val="exact"/>
        </dgm:presLayoutVars>
      </dgm:prSet>
      <dgm:spPr/>
    </dgm:pt>
    <dgm:pt modelId="{24879E33-49D8-4E1C-9797-028987EAB529}" type="pres">
      <dgm:prSet presAssocID="{1043F5C7-CB5A-4C03-8116-958C7FAD18DA}" presName="compNode" presStyleCnt="0"/>
      <dgm:spPr/>
    </dgm:pt>
    <dgm:pt modelId="{20620E72-839F-4F9B-A16C-3353A27D951E}" type="pres">
      <dgm:prSet presAssocID="{1043F5C7-CB5A-4C03-8116-958C7FAD18DA}" presName="iconBgRect" presStyleLbl="bgShp" presStyleIdx="0" presStyleCnt="7"/>
      <dgm:spPr/>
    </dgm:pt>
    <dgm:pt modelId="{5E84034E-F84D-4750-B6D3-62618E7699AD}" type="pres">
      <dgm:prSet presAssocID="{1043F5C7-CB5A-4C03-8116-958C7FAD18D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CD4B74F9-047D-4D59-9320-9757E0A65F4F}" type="pres">
      <dgm:prSet presAssocID="{1043F5C7-CB5A-4C03-8116-958C7FAD18DA}" presName="spaceRect" presStyleCnt="0"/>
      <dgm:spPr/>
    </dgm:pt>
    <dgm:pt modelId="{C8D67DC1-6F84-437D-B097-4905CCC4BF8B}" type="pres">
      <dgm:prSet presAssocID="{1043F5C7-CB5A-4C03-8116-958C7FAD18DA}" presName="textRect" presStyleLbl="revTx" presStyleIdx="0" presStyleCnt="7">
        <dgm:presLayoutVars>
          <dgm:chMax val="1"/>
          <dgm:chPref val="1"/>
        </dgm:presLayoutVars>
      </dgm:prSet>
      <dgm:spPr/>
    </dgm:pt>
    <dgm:pt modelId="{BD022432-08A2-4E7D-8655-9C726450DD41}" type="pres">
      <dgm:prSet presAssocID="{7E4B6FCF-F909-43B2-BE9A-56F3EF57B9F9}" presName="sibTrans" presStyleLbl="sibTrans2D1" presStyleIdx="0" presStyleCnt="0"/>
      <dgm:spPr/>
    </dgm:pt>
    <dgm:pt modelId="{61D5A51D-12F1-4495-ACEA-D9FF70CD9335}" type="pres">
      <dgm:prSet presAssocID="{CF024D3F-49A3-49C6-BD1D-8F90E72C89BF}" presName="compNode" presStyleCnt="0"/>
      <dgm:spPr/>
    </dgm:pt>
    <dgm:pt modelId="{BC5F2F35-D374-4840-A74F-2468E0CC1C06}" type="pres">
      <dgm:prSet presAssocID="{CF024D3F-49A3-49C6-BD1D-8F90E72C89BF}" presName="iconBgRect" presStyleLbl="bgShp" presStyleIdx="1" presStyleCnt="7"/>
      <dgm:spPr/>
    </dgm:pt>
    <dgm:pt modelId="{70E4BA3A-D32A-4EB9-8E2C-AF51179233E1}" type="pres">
      <dgm:prSet presAssocID="{CF024D3F-49A3-49C6-BD1D-8F90E72C89B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FA02E71B-2437-463D-9139-67421764AA72}" type="pres">
      <dgm:prSet presAssocID="{CF024D3F-49A3-49C6-BD1D-8F90E72C89BF}" presName="spaceRect" presStyleCnt="0"/>
      <dgm:spPr/>
    </dgm:pt>
    <dgm:pt modelId="{E4E98CAD-6FF9-453E-AEE4-B7A01B1D1488}" type="pres">
      <dgm:prSet presAssocID="{CF024D3F-49A3-49C6-BD1D-8F90E72C89BF}" presName="textRect" presStyleLbl="revTx" presStyleIdx="1" presStyleCnt="7">
        <dgm:presLayoutVars>
          <dgm:chMax val="1"/>
          <dgm:chPref val="1"/>
        </dgm:presLayoutVars>
      </dgm:prSet>
      <dgm:spPr/>
    </dgm:pt>
    <dgm:pt modelId="{9B78BC07-0C2A-4B18-8E3A-17BF7D193EB2}" type="pres">
      <dgm:prSet presAssocID="{3DF99F5C-365C-41E9-B511-42FF875B67F0}" presName="sibTrans" presStyleLbl="sibTrans2D1" presStyleIdx="0" presStyleCnt="0"/>
      <dgm:spPr/>
    </dgm:pt>
    <dgm:pt modelId="{2D3F7F9F-2B5E-4209-9E39-B7C8DA7AEEE8}" type="pres">
      <dgm:prSet presAssocID="{4DCFDF2D-084F-40BE-8FDF-6C1E48460B9C}" presName="compNode" presStyleCnt="0"/>
      <dgm:spPr/>
    </dgm:pt>
    <dgm:pt modelId="{14FEBAF2-8138-4B55-8E3B-C865F3DAF500}" type="pres">
      <dgm:prSet presAssocID="{4DCFDF2D-084F-40BE-8FDF-6C1E48460B9C}" presName="iconBgRect" presStyleLbl="bgShp" presStyleIdx="2" presStyleCnt="7"/>
      <dgm:spPr/>
    </dgm:pt>
    <dgm:pt modelId="{DAD11B91-47F5-443B-A4AC-C1B14D17BEE5}" type="pres">
      <dgm:prSet presAssocID="{4DCFDF2D-084F-40BE-8FDF-6C1E48460B9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Folder"/>
        </a:ext>
      </dgm:extLst>
    </dgm:pt>
    <dgm:pt modelId="{DB936B12-EF43-4164-911A-1FF57B9640BA}" type="pres">
      <dgm:prSet presAssocID="{4DCFDF2D-084F-40BE-8FDF-6C1E48460B9C}" presName="spaceRect" presStyleCnt="0"/>
      <dgm:spPr/>
    </dgm:pt>
    <dgm:pt modelId="{93187C56-0EF8-4DBC-B5C8-1571E8C04BD4}" type="pres">
      <dgm:prSet presAssocID="{4DCFDF2D-084F-40BE-8FDF-6C1E48460B9C}" presName="textRect" presStyleLbl="revTx" presStyleIdx="2" presStyleCnt="7">
        <dgm:presLayoutVars>
          <dgm:chMax val="1"/>
          <dgm:chPref val="1"/>
        </dgm:presLayoutVars>
      </dgm:prSet>
      <dgm:spPr/>
    </dgm:pt>
    <dgm:pt modelId="{04CD1F38-AE57-4224-B6ED-37C7DC3DC88E}" type="pres">
      <dgm:prSet presAssocID="{39279F9E-46FA-418D-9ABA-4C26663CAE3A}" presName="sibTrans" presStyleLbl="sibTrans2D1" presStyleIdx="0" presStyleCnt="0"/>
      <dgm:spPr/>
    </dgm:pt>
    <dgm:pt modelId="{4D827123-985F-4862-A70A-E177BD2D1565}" type="pres">
      <dgm:prSet presAssocID="{9677A51F-FF93-4F4A-804E-CF6EFDC15ED3}" presName="compNode" presStyleCnt="0"/>
      <dgm:spPr/>
    </dgm:pt>
    <dgm:pt modelId="{D9D436B0-68D1-4C98-88CD-EEA21E713AE8}" type="pres">
      <dgm:prSet presAssocID="{9677A51F-FF93-4F4A-804E-CF6EFDC15ED3}" presName="iconBgRect" presStyleLbl="bgShp" presStyleIdx="3" presStyleCnt="7"/>
      <dgm:spPr/>
    </dgm:pt>
    <dgm:pt modelId="{12487AB6-6879-4765-9C21-CCB5F9086440}" type="pres">
      <dgm:prSet presAssocID="{9677A51F-FF93-4F4A-804E-CF6EFDC15ED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ce"/>
        </a:ext>
      </dgm:extLst>
    </dgm:pt>
    <dgm:pt modelId="{031089FA-EE13-44C9-9D8B-761A0612FF34}" type="pres">
      <dgm:prSet presAssocID="{9677A51F-FF93-4F4A-804E-CF6EFDC15ED3}" presName="spaceRect" presStyleCnt="0"/>
      <dgm:spPr/>
    </dgm:pt>
    <dgm:pt modelId="{8139ED28-C3D6-4492-8364-C32BCAC9AE92}" type="pres">
      <dgm:prSet presAssocID="{9677A51F-FF93-4F4A-804E-CF6EFDC15ED3}" presName="textRect" presStyleLbl="revTx" presStyleIdx="3" presStyleCnt="7">
        <dgm:presLayoutVars>
          <dgm:chMax val="1"/>
          <dgm:chPref val="1"/>
        </dgm:presLayoutVars>
      </dgm:prSet>
      <dgm:spPr/>
    </dgm:pt>
    <dgm:pt modelId="{1472975A-F0DC-43A0-B959-0D40AFAEF523}" type="pres">
      <dgm:prSet presAssocID="{2AC37EA3-1D2B-4AE6-8E68-6D9A3B15FE04}" presName="sibTrans" presStyleLbl="sibTrans2D1" presStyleIdx="0" presStyleCnt="0"/>
      <dgm:spPr/>
    </dgm:pt>
    <dgm:pt modelId="{01AE4779-5ECD-4C9F-A210-24D12487B166}" type="pres">
      <dgm:prSet presAssocID="{0274C3C9-B586-4EB5-8864-D87E173CB927}" presName="compNode" presStyleCnt="0"/>
      <dgm:spPr/>
    </dgm:pt>
    <dgm:pt modelId="{FE458C67-1A5B-4C23-87B8-2BDACF87DBBD}" type="pres">
      <dgm:prSet presAssocID="{0274C3C9-B586-4EB5-8864-D87E173CB927}" presName="iconBgRect" presStyleLbl="bgShp" presStyleIdx="4" presStyleCnt="7"/>
      <dgm:spPr/>
    </dgm:pt>
    <dgm:pt modelId="{33B3E02B-4EBD-4A75-B5AD-85BB9D25FB2A}" type="pres">
      <dgm:prSet presAssocID="{0274C3C9-B586-4EB5-8864-D87E173CB92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rain"/>
        </a:ext>
      </dgm:extLst>
    </dgm:pt>
    <dgm:pt modelId="{25B81E23-7344-4B17-B75E-CF9A069F498C}" type="pres">
      <dgm:prSet presAssocID="{0274C3C9-B586-4EB5-8864-D87E173CB927}" presName="spaceRect" presStyleCnt="0"/>
      <dgm:spPr/>
    </dgm:pt>
    <dgm:pt modelId="{424FBFBD-C592-4F5E-8742-CC5B2BB28FA1}" type="pres">
      <dgm:prSet presAssocID="{0274C3C9-B586-4EB5-8864-D87E173CB927}" presName="textRect" presStyleLbl="revTx" presStyleIdx="4" presStyleCnt="7">
        <dgm:presLayoutVars>
          <dgm:chMax val="1"/>
          <dgm:chPref val="1"/>
        </dgm:presLayoutVars>
      </dgm:prSet>
      <dgm:spPr/>
    </dgm:pt>
    <dgm:pt modelId="{E0E72895-F11F-4675-AF3F-F5AD13832960}" type="pres">
      <dgm:prSet presAssocID="{871F745A-5672-49B8-B162-1D028A9AC896}" presName="sibTrans" presStyleLbl="sibTrans2D1" presStyleIdx="0" presStyleCnt="0"/>
      <dgm:spPr/>
    </dgm:pt>
    <dgm:pt modelId="{73D21BC5-62BB-4C20-B2C5-5EB2C80AB657}" type="pres">
      <dgm:prSet presAssocID="{4B4EAD37-AE53-4F11-A87F-8ADE6719EDD9}" presName="compNode" presStyleCnt="0"/>
      <dgm:spPr/>
    </dgm:pt>
    <dgm:pt modelId="{2BFC8D9B-9A64-48C4-9700-365198C3B7FF}" type="pres">
      <dgm:prSet presAssocID="{4B4EAD37-AE53-4F11-A87F-8ADE6719EDD9}" presName="iconBgRect" presStyleLbl="bgShp" presStyleIdx="5" presStyleCnt="7"/>
      <dgm:spPr/>
    </dgm:pt>
    <dgm:pt modelId="{D0514D8E-9F55-49C2-A9EC-B6BF4D0596B9}" type="pres">
      <dgm:prSet presAssocID="{4B4EAD37-AE53-4F11-A87F-8ADE6719EDD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atabase"/>
        </a:ext>
      </dgm:extLst>
    </dgm:pt>
    <dgm:pt modelId="{624061EE-FCBE-4F3E-8658-2048CBC52E0E}" type="pres">
      <dgm:prSet presAssocID="{4B4EAD37-AE53-4F11-A87F-8ADE6719EDD9}" presName="spaceRect" presStyleCnt="0"/>
      <dgm:spPr/>
    </dgm:pt>
    <dgm:pt modelId="{F98CFFD6-5E34-4C8C-B774-D956E18265B9}" type="pres">
      <dgm:prSet presAssocID="{4B4EAD37-AE53-4F11-A87F-8ADE6719EDD9}" presName="textRect" presStyleLbl="revTx" presStyleIdx="5" presStyleCnt="7">
        <dgm:presLayoutVars>
          <dgm:chMax val="1"/>
          <dgm:chPref val="1"/>
        </dgm:presLayoutVars>
      </dgm:prSet>
      <dgm:spPr/>
    </dgm:pt>
    <dgm:pt modelId="{2F405F7C-8298-463B-8AD9-1B6B6B217494}" type="pres">
      <dgm:prSet presAssocID="{8E197076-C181-4C72-B11A-B3384F165248}" presName="sibTrans" presStyleLbl="sibTrans2D1" presStyleIdx="0" presStyleCnt="0"/>
      <dgm:spPr/>
    </dgm:pt>
    <dgm:pt modelId="{80D44E74-2B64-406A-844F-A07A99329FCF}" type="pres">
      <dgm:prSet presAssocID="{E06537BE-8C73-4F76-B5B3-D42072B21C02}" presName="compNode" presStyleCnt="0"/>
      <dgm:spPr/>
    </dgm:pt>
    <dgm:pt modelId="{49D53340-CFD6-4E93-805B-DCBF237EB001}" type="pres">
      <dgm:prSet presAssocID="{E06537BE-8C73-4F76-B5B3-D42072B21C02}" presName="iconBgRect" presStyleLbl="bgShp" presStyleIdx="6" presStyleCnt="7"/>
      <dgm:spPr/>
    </dgm:pt>
    <dgm:pt modelId="{FB161FC8-6568-45C9-99C1-A36DCEABC03A}" type="pres">
      <dgm:prSet presAssocID="{E06537BE-8C73-4F76-B5B3-D42072B21C0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Statistics"/>
        </a:ext>
      </dgm:extLst>
    </dgm:pt>
    <dgm:pt modelId="{63FBB669-773E-49A8-8C11-AAD79D00CA5F}" type="pres">
      <dgm:prSet presAssocID="{E06537BE-8C73-4F76-B5B3-D42072B21C02}" presName="spaceRect" presStyleCnt="0"/>
      <dgm:spPr/>
    </dgm:pt>
    <dgm:pt modelId="{838AD055-865D-45F9-9822-C781604E30C2}" type="pres">
      <dgm:prSet presAssocID="{E06537BE-8C73-4F76-B5B3-D42072B21C02}" presName="textRect" presStyleLbl="revTx" presStyleIdx="6" presStyleCnt="7">
        <dgm:presLayoutVars>
          <dgm:chMax val="1"/>
          <dgm:chPref val="1"/>
        </dgm:presLayoutVars>
      </dgm:prSet>
      <dgm:spPr/>
    </dgm:pt>
  </dgm:ptLst>
  <dgm:cxnLst>
    <dgm:cxn modelId="{C033AB09-C7C0-4A76-A91C-40C501860D04}" srcId="{1ABC7E45-D661-4BC4-990F-66A14EC5668F}" destId="{E06537BE-8C73-4F76-B5B3-D42072B21C02}" srcOrd="6" destOrd="0" parTransId="{551EE288-8AB5-48E1-87A7-CEC8BE995D45}" sibTransId="{6C133EAA-C0FD-439F-8667-2A1CF3A9BA46}"/>
    <dgm:cxn modelId="{6B92F212-B982-414E-9159-426B2CAC9842}" type="presOf" srcId="{E06537BE-8C73-4F76-B5B3-D42072B21C02}" destId="{838AD055-865D-45F9-9822-C781604E30C2}" srcOrd="0" destOrd="0" presId="urn:microsoft.com/office/officeart/2018/2/layout/IconCircleList"/>
    <dgm:cxn modelId="{38781C24-F8EA-44E8-B0D8-EF39A597B93D}" srcId="{1ABC7E45-D661-4BC4-990F-66A14EC5668F}" destId="{9677A51F-FF93-4F4A-804E-CF6EFDC15ED3}" srcOrd="3" destOrd="0" parTransId="{F1DA4027-2C28-4210-9CB1-F730064CFC2F}" sibTransId="{2AC37EA3-1D2B-4AE6-8E68-6D9A3B15FE04}"/>
    <dgm:cxn modelId="{A4446545-D493-4D28-831F-2C71E50E6D07}" srcId="{1ABC7E45-D661-4BC4-990F-66A14EC5668F}" destId="{CF024D3F-49A3-49C6-BD1D-8F90E72C89BF}" srcOrd="1" destOrd="0" parTransId="{2CD7FD99-0A2F-4A08-B53C-5B59313CA1E0}" sibTransId="{3DF99F5C-365C-41E9-B511-42FF875B67F0}"/>
    <dgm:cxn modelId="{754C9046-8DC3-4CE6-A477-55F108D5F375}" type="presOf" srcId="{0274C3C9-B586-4EB5-8864-D87E173CB927}" destId="{424FBFBD-C592-4F5E-8742-CC5B2BB28FA1}" srcOrd="0" destOrd="0" presId="urn:microsoft.com/office/officeart/2018/2/layout/IconCircleList"/>
    <dgm:cxn modelId="{E49E0047-1B99-4C04-8149-3DA2E54CD08D}" type="presOf" srcId="{7E4B6FCF-F909-43B2-BE9A-56F3EF57B9F9}" destId="{BD022432-08A2-4E7D-8655-9C726450DD41}" srcOrd="0" destOrd="0" presId="urn:microsoft.com/office/officeart/2018/2/layout/IconCircleList"/>
    <dgm:cxn modelId="{1F90CE6F-517B-4B35-B600-BB49F01BA433}" srcId="{1ABC7E45-D661-4BC4-990F-66A14EC5668F}" destId="{1043F5C7-CB5A-4C03-8116-958C7FAD18DA}" srcOrd="0" destOrd="0" parTransId="{E0B1144B-12F3-4C1E-8860-FD6C06DA7CA9}" sibTransId="{7E4B6FCF-F909-43B2-BE9A-56F3EF57B9F9}"/>
    <dgm:cxn modelId="{0853837A-898F-4EDD-BBA3-EEF5FA416E77}" type="presOf" srcId="{3DF99F5C-365C-41E9-B511-42FF875B67F0}" destId="{9B78BC07-0C2A-4B18-8E3A-17BF7D193EB2}" srcOrd="0" destOrd="0" presId="urn:microsoft.com/office/officeart/2018/2/layout/IconCircleList"/>
    <dgm:cxn modelId="{9B2C3D7E-F9D6-43D2-9EEE-68A43BE8065A}" type="presOf" srcId="{871F745A-5672-49B8-B162-1D028A9AC896}" destId="{E0E72895-F11F-4675-AF3F-F5AD13832960}" srcOrd="0" destOrd="0" presId="urn:microsoft.com/office/officeart/2018/2/layout/IconCircleList"/>
    <dgm:cxn modelId="{952A6C8E-CFAE-470F-ACC1-F19EE1AA1978}" type="presOf" srcId="{CF024D3F-49A3-49C6-BD1D-8F90E72C89BF}" destId="{E4E98CAD-6FF9-453E-AEE4-B7A01B1D1488}" srcOrd="0" destOrd="0" presId="urn:microsoft.com/office/officeart/2018/2/layout/IconCircleList"/>
    <dgm:cxn modelId="{8A552692-61CA-4BC1-BE62-E045AEF0EBC2}" srcId="{1ABC7E45-D661-4BC4-990F-66A14EC5668F}" destId="{4DCFDF2D-084F-40BE-8FDF-6C1E48460B9C}" srcOrd="2" destOrd="0" parTransId="{B9FD2258-540F-4D92-99C7-0CB0BF27C29D}" sibTransId="{39279F9E-46FA-418D-9ABA-4C26663CAE3A}"/>
    <dgm:cxn modelId="{E2979D94-F485-4BFB-B47E-3A94EAF204BB}" type="presOf" srcId="{1ABC7E45-D661-4BC4-990F-66A14EC5668F}" destId="{8DBB3835-6AF5-4B58-9EB6-92597BE98B57}" srcOrd="0" destOrd="0" presId="urn:microsoft.com/office/officeart/2018/2/layout/IconCircleList"/>
    <dgm:cxn modelId="{7A358BA2-2FDD-4979-81FF-FC3452F437CC}" type="presOf" srcId="{2AC37EA3-1D2B-4AE6-8E68-6D9A3B15FE04}" destId="{1472975A-F0DC-43A0-B959-0D40AFAEF523}" srcOrd="0" destOrd="0" presId="urn:microsoft.com/office/officeart/2018/2/layout/IconCircleList"/>
    <dgm:cxn modelId="{35C086A6-AF57-473B-B22D-6DAC23FC00A4}" type="presOf" srcId="{4DCFDF2D-084F-40BE-8FDF-6C1E48460B9C}" destId="{93187C56-0EF8-4DBC-B5C8-1571E8C04BD4}" srcOrd="0" destOrd="0" presId="urn:microsoft.com/office/officeart/2018/2/layout/IconCircleList"/>
    <dgm:cxn modelId="{CF8AE0AA-3066-4D33-A4C8-0B18EAE08331}" type="presOf" srcId="{9677A51F-FF93-4F4A-804E-CF6EFDC15ED3}" destId="{8139ED28-C3D6-4492-8364-C32BCAC9AE92}" srcOrd="0" destOrd="0" presId="urn:microsoft.com/office/officeart/2018/2/layout/IconCircleList"/>
    <dgm:cxn modelId="{FE90D7B5-8630-4E26-857A-A6992002250D}" type="presOf" srcId="{8E197076-C181-4C72-B11A-B3384F165248}" destId="{2F405F7C-8298-463B-8AD9-1B6B6B217494}" srcOrd="0" destOrd="0" presId="urn:microsoft.com/office/officeart/2018/2/layout/IconCircleList"/>
    <dgm:cxn modelId="{A15981C1-06F3-459F-A48D-B556C258C7AA}" srcId="{1ABC7E45-D661-4BC4-990F-66A14EC5668F}" destId="{4B4EAD37-AE53-4F11-A87F-8ADE6719EDD9}" srcOrd="5" destOrd="0" parTransId="{031C8049-C078-4620-A97E-D1D85A1539D5}" sibTransId="{8E197076-C181-4C72-B11A-B3384F165248}"/>
    <dgm:cxn modelId="{CB9137CB-D96D-45EB-B861-8CD26EEFBFD5}" srcId="{1ABC7E45-D661-4BC4-990F-66A14EC5668F}" destId="{0274C3C9-B586-4EB5-8864-D87E173CB927}" srcOrd="4" destOrd="0" parTransId="{1CEE2A4C-09B2-476C-8BE5-5BF4DCAF70F2}" sibTransId="{871F745A-5672-49B8-B162-1D028A9AC896}"/>
    <dgm:cxn modelId="{6EEE06E9-FD98-4E08-A569-9FB9BD82D9FC}" type="presOf" srcId="{39279F9E-46FA-418D-9ABA-4C26663CAE3A}" destId="{04CD1F38-AE57-4224-B6ED-37C7DC3DC88E}" srcOrd="0" destOrd="0" presId="urn:microsoft.com/office/officeart/2018/2/layout/IconCircleList"/>
    <dgm:cxn modelId="{33EAB0EC-B1E9-44B7-BAE9-CFA1D671236C}" type="presOf" srcId="{4B4EAD37-AE53-4F11-A87F-8ADE6719EDD9}" destId="{F98CFFD6-5E34-4C8C-B774-D956E18265B9}" srcOrd="0" destOrd="0" presId="urn:microsoft.com/office/officeart/2018/2/layout/IconCircleList"/>
    <dgm:cxn modelId="{EB303BF9-FEC8-4DDE-B024-92B56958759A}" type="presOf" srcId="{1043F5C7-CB5A-4C03-8116-958C7FAD18DA}" destId="{C8D67DC1-6F84-437D-B097-4905CCC4BF8B}" srcOrd="0" destOrd="0" presId="urn:microsoft.com/office/officeart/2018/2/layout/IconCircleList"/>
    <dgm:cxn modelId="{520353E7-F431-4DFA-AD64-341CD78D28B4}" type="presParOf" srcId="{8DBB3835-6AF5-4B58-9EB6-92597BE98B57}" destId="{50883D4B-D35B-4B5A-8C35-8DFE0EA33B7F}" srcOrd="0" destOrd="0" presId="urn:microsoft.com/office/officeart/2018/2/layout/IconCircleList"/>
    <dgm:cxn modelId="{C4BAC2F8-3119-4A22-A6B2-76FB3628648B}" type="presParOf" srcId="{50883D4B-D35B-4B5A-8C35-8DFE0EA33B7F}" destId="{24879E33-49D8-4E1C-9797-028987EAB529}" srcOrd="0" destOrd="0" presId="urn:microsoft.com/office/officeart/2018/2/layout/IconCircleList"/>
    <dgm:cxn modelId="{36AA91EB-5C10-41CB-BE30-33E6AC3FCF2C}" type="presParOf" srcId="{24879E33-49D8-4E1C-9797-028987EAB529}" destId="{20620E72-839F-4F9B-A16C-3353A27D951E}" srcOrd="0" destOrd="0" presId="urn:microsoft.com/office/officeart/2018/2/layout/IconCircleList"/>
    <dgm:cxn modelId="{36817503-9500-43A5-BB64-40CB80AF2344}" type="presParOf" srcId="{24879E33-49D8-4E1C-9797-028987EAB529}" destId="{5E84034E-F84D-4750-B6D3-62618E7699AD}" srcOrd="1" destOrd="0" presId="urn:microsoft.com/office/officeart/2018/2/layout/IconCircleList"/>
    <dgm:cxn modelId="{CC614A80-E48F-454F-9F9F-8156FE3AEA64}" type="presParOf" srcId="{24879E33-49D8-4E1C-9797-028987EAB529}" destId="{CD4B74F9-047D-4D59-9320-9757E0A65F4F}" srcOrd="2" destOrd="0" presId="urn:microsoft.com/office/officeart/2018/2/layout/IconCircleList"/>
    <dgm:cxn modelId="{FB786309-13F5-42ED-9FD1-0F3F054AD2AA}" type="presParOf" srcId="{24879E33-49D8-4E1C-9797-028987EAB529}" destId="{C8D67DC1-6F84-437D-B097-4905CCC4BF8B}" srcOrd="3" destOrd="0" presId="urn:microsoft.com/office/officeart/2018/2/layout/IconCircleList"/>
    <dgm:cxn modelId="{43F72EF3-E7DD-4E93-858A-3C32CADE28F7}" type="presParOf" srcId="{50883D4B-D35B-4B5A-8C35-8DFE0EA33B7F}" destId="{BD022432-08A2-4E7D-8655-9C726450DD41}" srcOrd="1" destOrd="0" presId="urn:microsoft.com/office/officeart/2018/2/layout/IconCircleList"/>
    <dgm:cxn modelId="{30013380-C36B-4C07-B06F-E3841FDDA360}" type="presParOf" srcId="{50883D4B-D35B-4B5A-8C35-8DFE0EA33B7F}" destId="{61D5A51D-12F1-4495-ACEA-D9FF70CD9335}" srcOrd="2" destOrd="0" presId="urn:microsoft.com/office/officeart/2018/2/layout/IconCircleList"/>
    <dgm:cxn modelId="{CC8BC58D-99FA-49A9-B5D4-476334DA31DA}" type="presParOf" srcId="{61D5A51D-12F1-4495-ACEA-D9FF70CD9335}" destId="{BC5F2F35-D374-4840-A74F-2468E0CC1C06}" srcOrd="0" destOrd="0" presId="urn:microsoft.com/office/officeart/2018/2/layout/IconCircleList"/>
    <dgm:cxn modelId="{1329F386-6BE5-4ED9-B1C0-735CDE1CBEA2}" type="presParOf" srcId="{61D5A51D-12F1-4495-ACEA-D9FF70CD9335}" destId="{70E4BA3A-D32A-4EB9-8E2C-AF51179233E1}" srcOrd="1" destOrd="0" presId="urn:microsoft.com/office/officeart/2018/2/layout/IconCircleList"/>
    <dgm:cxn modelId="{AF51CB1D-C179-42EE-8F7F-31D5B2D4FE2C}" type="presParOf" srcId="{61D5A51D-12F1-4495-ACEA-D9FF70CD9335}" destId="{FA02E71B-2437-463D-9139-67421764AA72}" srcOrd="2" destOrd="0" presId="urn:microsoft.com/office/officeart/2018/2/layout/IconCircleList"/>
    <dgm:cxn modelId="{2200A1BC-C8E1-4F7C-BF90-F58571880C29}" type="presParOf" srcId="{61D5A51D-12F1-4495-ACEA-D9FF70CD9335}" destId="{E4E98CAD-6FF9-453E-AEE4-B7A01B1D1488}" srcOrd="3" destOrd="0" presId="urn:microsoft.com/office/officeart/2018/2/layout/IconCircleList"/>
    <dgm:cxn modelId="{2BC5934C-4974-4A78-8698-2D0A04D2E674}" type="presParOf" srcId="{50883D4B-D35B-4B5A-8C35-8DFE0EA33B7F}" destId="{9B78BC07-0C2A-4B18-8E3A-17BF7D193EB2}" srcOrd="3" destOrd="0" presId="urn:microsoft.com/office/officeart/2018/2/layout/IconCircleList"/>
    <dgm:cxn modelId="{6D50F2A0-74EB-4BC8-839B-21B8109161FD}" type="presParOf" srcId="{50883D4B-D35B-4B5A-8C35-8DFE0EA33B7F}" destId="{2D3F7F9F-2B5E-4209-9E39-B7C8DA7AEEE8}" srcOrd="4" destOrd="0" presId="urn:microsoft.com/office/officeart/2018/2/layout/IconCircleList"/>
    <dgm:cxn modelId="{578E3B79-2AF1-4535-9CDF-67E2CA71CAC8}" type="presParOf" srcId="{2D3F7F9F-2B5E-4209-9E39-B7C8DA7AEEE8}" destId="{14FEBAF2-8138-4B55-8E3B-C865F3DAF500}" srcOrd="0" destOrd="0" presId="urn:microsoft.com/office/officeart/2018/2/layout/IconCircleList"/>
    <dgm:cxn modelId="{8789FE01-7E2D-4EF5-B299-46E148A71014}" type="presParOf" srcId="{2D3F7F9F-2B5E-4209-9E39-B7C8DA7AEEE8}" destId="{DAD11B91-47F5-443B-A4AC-C1B14D17BEE5}" srcOrd="1" destOrd="0" presId="urn:microsoft.com/office/officeart/2018/2/layout/IconCircleList"/>
    <dgm:cxn modelId="{D589A0BB-F156-4B93-B363-68DCD842ABD0}" type="presParOf" srcId="{2D3F7F9F-2B5E-4209-9E39-B7C8DA7AEEE8}" destId="{DB936B12-EF43-4164-911A-1FF57B9640BA}" srcOrd="2" destOrd="0" presId="urn:microsoft.com/office/officeart/2018/2/layout/IconCircleList"/>
    <dgm:cxn modelId="{95EB75E2-E99F-4240-8970-31900091FE2A}" type="presParOf" srcId="{2D3F7F9F-2B5E-4209-9E39-B7C8DA7AEEE8}" destId="{93187C56-0EF8-4DBC-B5C8-1571E8C04BD4}" srcOrd="3" destOrd="0" presId="urn:microsoft.com/office/officeart/2018/2/layout/IconCircleList"/>
    <dgm:cxn modelId="{47B136F8-D757-409D-954D-B9AF0CA13C64}" type="presParOf" srcId="{50883D4B-D35B-4B5A-8C35-8DFE0EA33B7F}" destId="{04CD1F38-AE57-4224-B6ED-37C7DC3DC88E}" srcOrd="5" destOrd="0" presId="urn:microsoft.com/office/officeart/2018/2/layout/IconCircleList"/>
    <dgm:cxn modelId="{0F887554-2455-4DC7-AAB4-A4C24DC91C0A}" type="presParOf" srcId="{50883D4B-D35B-4B5A-8C35-8DFE0EA33B7F}" destId="{4D827123-985F-4862-A70A-E177BD2D1565}" srcOrd="6" destOrd="0" presId="urn:microsoft.com/office/officeart/2018/2/layout/IconCircleList"/>
    <dgm:cxn modelId="{25B9C5DD-C304-43AD-8E8E-0B70AC644D10}" type="presParOf" srcId="{4D827123-985F-4862-A70A-E177BD2D1565}" destId="{D9D436B0-68D1-4C98-88CD-EEA21E713AE8}" srcOrd="0" destOrd="0" presId="urn:microsoft.com/office/officeart/2018/2/layout/IconCircleList"/>
    <dgm:cxn modelId="{1C5E43B3-948E-4EB5-88F4-20EEC6F5CFE5}" type="presParOf" srcId="{4D827123-985F-4862-A70A-E177BD2D1565}" destId="{12487AB6-6879-4765-9C21-CCB5F9086440}" srcOrd="1" destOrd="0" presId="urn:microsoft.com/office/officeart/2018/2/layout/IconCircleList"/>
    <dgm:cxn modelId="{6E83A006-1DFD-4903-8567-69DA5DA7D096}" type="presParOf" srcId="{4D827123-985F-4862-A70A-E177BD2D1565}" destId="{031089FA-EE13-44C9-9D8B-761A0612FF34}" srcOrd="2" destOrd="0" presId="urn:microsoft.com/office/officeart/2018/2/layout/IconCircleList"/>
    <dgm:cxn modelId="{039EFFBB-97C9-4ED4-8F0E-7EF5B04A9575}" type="presParOf" srcId="{4D827123-985F-4862-A70A-E177BD2D1565}" destId="{8139ED28-C3D6-4492-8364-C32BCAC9AE92}" srcOrd="3" destOrd="0" presId="urn:microsoft.com/office/officeart/2018/2/layout/IconCircleList"/>
    <dgm:cxn modelId="{E5E0B619-5664-4572-89FD-27F0DBE51982}" type="presParOf" srcId="{50883D4B-D35B-4B5A-8C35-8DFE0EA33B7F}" destId="{1472975A-F0DC-43A0-B959-0D40AFAEF523}" srcOrd="7" destOrd="0" presId="urn:microsoft.com/office/officeart/2018/2/layout/IconCircleList"/>
    <dgm:cxn modelId="{B9678F5E-5404-47BA-9097-C2CC403F5060}" type="presParOf" srcId="{50883D4B-D35B-4B5A-8C35-8DFE0EA33B7F}" destId="{01AE4779-5ECD-4C9F-A210-24D12487B166}" srcOrd="8" destOrd="0" presId="urn:microsoft.com/office/officeart/2018/2/layout/IconCircleList"/>
    <dgm:cxn modelId="{C99758A1-543D-43F2-9A3E-30203A326664}" type="presParOf" srcId="{01AE4779-5ECD-4C9F-A210-24D12487B166}" destId="{FE458C67-1A5B-4C23-87B8-2BDACF87DBBD}" srcOrd="0" destOrd="0" presId="urn:microsoft.com/office/officeart/2018/2/layout/IconCircleList"/>
    <dgm:cxn modelId="{C21778B4-3BD3-4C0C-93B4-56852288BFFF}" type="presParOf" srcId="{01AE4779-5ECD-4C9F-A210-24D12487B166}" destId="{33B3E02B-4EBD-4A75-B5AD-85BB9D25FB2A}" srcOrd="1" destOrd="0" presId="urn:microsoft.com/office/officeart/2018/2/layout/IconCircleList"/>
    <dgm:cxn modelId="{71939F4C-31F3-4D6F-9E09-0DB6104A9588}" type="presParOf" srcId="{01AE4779-5ECD-4C9F-A210-24D12487B166}" destId="{25B81E23-7344-4B17-B75E-CF9A069F498C}" srcOrd="2" destOrd="0" presId="urn:microsoft.com/office/officeart/2018/2/layout/IconCircleList"/>
    <dgm:cxn modelId="{0F538496-450E-43A0-84C9-EFDB9F8A0D75}" type="presParOf" srcId="{01AE4779-5ECD-4C9F-A210-24D12487B166}" destId="{424FBFBD-C592-4F5E-8742-CC5B2BB28FA1}" srcOrd="3" destOrd="0" presId="urn:microsoft.com/office/officeart/2018/2/layout/IconCircleList"/>
    <dgm:cxn modelId="{825C2D3C-6355-4622-A262-7D85BD5B9EC3}" type="presParOf" srcId="{50883D4B-D35B-4B5A-8C35-8DFE0EA33B7F}" destId="{E0E72895-F11F-4675-AF3F-F5AD13832960}" srcOrd="9" destOrd="0" presId="urn:microsoft.com/office/officeart/2018/2/layout/IconCircleList"/>
    <dgm:cxn modelId="{C5034EED-9975-4FA7-86DD-654902097AB0}" type="presParOf" srcId="{50883D4B-D35B-4B5A-8C35-8DFE0EA33B7F}" destId="{73D21BC5-62BB-4C20-B2C5-5EB2C80AB657}" srcOrd="10" destOrd="0" presId="urn:microsoft.com/office/officeart/2018/2/layout/IconCircleList"/>
    <dgm:cxn modelId="{D93DCA3F-5D00-4EDE-9B67-CF7E99DDCE27}" type="presParOf" srcId="{73D21BC5-62BB-4C20-B2C5-5EB2C80AB657}" destId="{2BFC8D9B-9A64-48C4-9700-365198C3B7FF}" srcOrd="0" destOrd="0" presId="urn:microsoft.com/office/officeart/2018/2/layout/IconCircleList"/>
    <dgm:cxn modelId="{750BBA95-CD5F-4EB2-8276-D08DA22DF5C3}" type="presParOf" srcId="{73D21BC5-62BB-4C20-B2C5-5EB2C80AB657}" destId="{D0514D8E-9F55-49C2-A9EC-B6BF4D0596B9}" srcOrd="1" destOrd="0" presId="urn:microsoft.com/office/officeart/2018/2/layout/IconCircleList"/>
    <dgm:cxn modelId="{0BE9BA19-B897-4E2F-9FBD-84FE7AA013EC}" type="presParOf" srcId="{73D21BC5-62BB-4C20-B2C5-5EB2C80AB657}" destId="{624061EE-FCBE-4F3E-8658-2048CBC52E0E}" srcOrd="2" destOrd="0" presId="urn:microsoft.com/office/officeart/2018/2/layout/IconCircleList"/>
    <dgm:cxn modelId="{2FB30544-63C4-4746-B8F7-F299BA2416CD}" type="presParOf" srcId="{73D21BC5-62BB-4C20-B2C5-5EB2C80AB657}" destId="{F98CFFD6-5E34-4C8C-B774-D956E18265B9}" srcOrd="3" destOrd="0" presId="urn:microsoft.com/office/officeart/2018/2/layout/IconCircleList"/>
    <dgm:cxn modelId="{47FD57EA-E587-4003-98FC-539A2D764FDF}" type="presParOf" srcId="{50883D4B-D35B-4B5A-8C35-8DFE0EA33B7F}" destId="{2F405F7C-8298-463B-8AD9-1B6B6B217494}" srcOrd="11" destOrd="0" presId="urn:microsoft.com/office/officeart/2018/2/layout/IconCircleList"/>
    <dgm:cxn modelId="{A8BDFB62-CE0C-4313-BD03-0B46DA93416A}" type="presParOf" srcId="{50883D4B-D35B-4B5A-8C35-8DFE0EA33B7F}" destId="{80D44E74-2B64-406A-844F-A07A99329FCF}" srcOrd="12" destOrd="0" presId="urn:microsoft.com/office/officeart/2018/2/layout/IconCircleList"/>
    <dgm:cxn modelId="{7589260E-ABE4-4043-B14C-A11BA351E55F}" type="presParOf" srcId="{80D44E74-2B64-406A-844F-A07A99329FCF}" destId="{49D53340-CFD6-4E93-805B-DCBF237EB001}" srcOrd="0" destOrd="0" presId="urn:microsoft.com/office/officeart/2018/2/layout/IconCircleList"/>
    <dgm:cxn modelId="{876F8500-44B2-4293-A758-9EE263EE6D56}" type="presParOf" srcId="{80D44E74-2B64-406A-844F-A07A99329FCF}" destId="{FB161FC8-6568-45C9-99C1-A36DCEABC03A}" srcOrd="1" destOrd="0" presId="urn:microsoft.com/office/officeart/2018/2/layout/IconCircleList"/>
    <dgm:cxn modelId="{3713F496-62F1-4DCC-A90B-A473340D0EDF}" type="presParOf" srcId="{80D44E74-2B64-406A-844F-A07A99329FCF}" destId="{63FBB669-773E-49A8-8C11-AAD79D00CA5F}" srcOrd="2" destOrd="0" presId="urn:microsoft.com/office/officeart/2018/2/layout/IconCircleList"/>
    <dgm:cxn modelId="{88A1D4DF-481C-4334-A2AA-C1D081A03A32}" type="presParOf" srcId="{80D44E74-2B64-406A-844F-A07A99329FCF}" destId="{838AD055-865D-45F9-9822-C781604E30C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721811-97A0-49A0-8BC2-9C0253C3EC1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1ADBEE7-FDEC-40CE-8FB0-8A48F0385B12}">
      <dgm:prSet/>
      <dgm:spPr/>
      <dgm:t>
        <a:bodyPr/>
        <a:lstStyle/>
        <a:p>
          <a:r>
            <a:rPr lang="en-US"/>
            <a:t>XGBoost stands for e</a:t>
          </a:r>
          <a:r>
            <a:rPr lang="en-US" b="1"/>
            <a:t>X</a:t>
          </a:r>
          <a:r>
            <a:rPr lang="en-US"/>
            <a:t>treme </a:t>
          </a:r>
          <a:r>
            <a:rPr lang="en-US" b="1"/>
            <a:t>G</a:t>
          </a:r>
          <a:r>
            <a:rPr lang="en-US"/>
            <a:t>radient </a:t>
          </a:r>
          <a:r>
            <a:rPr lang="en-US" b="1"/>
            <a:t>B</a:t>
          </a:r>
          <a:r>
            <a:rPr lang="en-US"/>
            <a:t>oosting.</a:t>
          </a:r>
        </a:p>
      </dgm:t>
    </dgm:pt>
    <dgm:pt modelId="{C33F4982-3506-4C2D-936C-EE5A56D12701}" type="parTrans" cxnId="{C19DDE85-1742-4090-912A-6E4AF917016E}">
      <dgm:prSet/>
      <dgm:spPr/>
      <dgm:t>
        <a:bodyPr/>
        <a:lstStyle/>
        <a:p>
          <a:endParaRPr lang="en-US"/>
        </a:p>
      </dgm:t>
    </dgm:pt>
    <dgm:pt modelId="{B722B157-2C32-4B62-A924-41D5BC5B8A5B}" type="sibTrans" cxnId="{C19DDE85-1742-4090-912A-6E4AF917016E}">
      <dgm:prSet/>
      <dgm:spPr/>
      <dgm:t>
        <a:bodyPr/>
        <a:lstStyle/>
        <a:p>
          <a:endParaRPr lang="en-US"/>
        </a:p>
      </dgm:t>
    </dgm:pt>
    <dgm:pt modelId="{93C7F6AB-409C-4AEF-95BD-BB23810CC12B}">
      <dgm:prSet/>
      <dgm:spPr/>
      <dgm:t>
        <a:bodyPr/>
        <a:lstStyle/>
        <a:p>
          <a:r>
            <a:rPr lang="en-US"/>
            <a:t>It is an implementation of gradient boosting machines created by </a:t>
          </a:r>
          <a:r>
            <a:rPr lang="en-US" i="1"/>
            <a:t>Tianqi Chen</a:t>
          </a:r>
          <a:r>
            <a:rPr lang="en-US"/>
            <a:t>, now with contributions from many developers. It belongs to a broader collection of tools under the umbrella of the Distributed Machine Learning Community or DMLC who are also the creators of the popular mxnet deep learning library. </a:t>
          </a:r>
        </a:p>
      </dgm:t>
    </dgm:pt>
    <dgm:pt modelId="{AA006B78-8BCD-4ECB-AF67-3250776EC954}" type="parTrans" cxnId="{4881126B-28CF-49AD-8875-B2C3C049BBA0}">
      <dgm:prSet/>
      <dgm:spPr/>
      <dgm:t>
        <a:bodyPr/>
        <a:lstStyle/>
        <a:p>
          <a:endParaRPr lang="en-US"/>
        </a:p>
      </dgm:t>
    </dgm:pt>
    <dgm:pt modelId="{EACC7085-A3A0-4D17-8534-9FD21E60C435}" type="sibTrans" cxnId="{4881126B-28CF-49AD-8875-B2C3C049BBA0}">
      <dgm:prSet/>
      <dgm:spPr/>
      <dgm:t>
        <a:bodyPr/>
        <a:lstStyle/>
        <a:p>
          <a:endParaRPr lang="en-US"/>
        </a:p>
      </dgm:t>
    </dgm:pt>
    <dgm:pt modelId="{0B6E7494-19F3-46D3-93FA-5D7D440E9EEC}" type="pres">
      <dgm:prSet presAssocID="{3B721811-97A0-49A0-8BC2-9C0253C3EC1D}" presName="linear" presStyleCnt="0">
        <dgm:presLayoutVars>
          <dgm:animLvl val="lvl"/>
          <dgm:resizeHandles val="exact"/>
        </dgm:presLayoutVars>
      </dgm:prSet>
      <dgm:spPr/>
    </dgm:pt>
    <dgm:pt modelId="{073ECB5F-14D8-47DA-B077-0B02B208DDF3}" type="pres">
      <dgm:prSet presAssocID="{81ADBEE7-FDEC-40CE-8FB0-8A48F0385B12}" presName="parentText" presStyleLbl="node1" presStyleIdx="0" presStyleCnt="2">
        <dgm:presLayoutVars>
          <dgm:chMax val="0"/>
          <dgm:bulletEnabled val="1"/>
        </dgm:presLayoutVars>
      </dgm:prSet>
      <dgm:spPr/>
    </dgm:pt>
    <dgm:pt modelId="{37187D77-C3C4-456E-8C51-687946782A31}" type="pres">
      <dgm:prSet presAssocID="{B722B157-2C32-4B62-A924-41D5BC5B8A5B}" presName="spacer" presStyleCnt="0"/>
      <dgm:spPr/>
    </dgm:pt>
    <dgm:pt modelId="{4ADA67DF-35E4-4FB3-9957-811032493CBC}" type="pres">
      <dgm:prSet presAssocID="{93C7F6AB-409C-4AEF-95BD-BB23810CC12B}" presName="parentText" presStyleLbl="node1" presStyleIdx="1" presStyleCnt="2">
        <dgm:presLayoutVars>
          <dgm:chMax val="0"/>
          <dgm:bulletEnabled val="1"/>
        </dgm:presLayoutVars>
      </dgm:prSet>
      <dgm:spPr/>
    </dgm:pt>
  </dgm:ptLst>
  <dgm:cxnLst>
    <dgm:cxn modelId="{0AE7A360-FC28-479A-9B4C-B1FAF33D032B}" type="presOf" srcId="{3B721811-97A0-49A0-8BC2-9C0253C3EC1D}" destId="{0B6E7494-19F3-46D3-93FA-5D7D440E9EEC}" srcOrd="0" destOrd="0" presId="urn:microsoft.com/office/officeart/2005/8/layout/vList2"/>
    <dgm:cxn modelId="{4881126B-28CF-49AD-8875-B2C3C049BBA0}" srcId="{3B721811-97A0-49A0-8BC2-9C0253C3EC1D}" destId="{93C7F6AB-409C-4AEF-95BD-BB23810CC12B}" srcOrd="1" destOrd="0" parTransId="{AA006B78-8BCD-4ECB-AF67-3250776EC954}" sibTransId="{EACC7085-A3A0-4D17-8534-9FD21E60C435}"/>
    <dgm:cxn modelId="{C19DDE85-1742-4090-912A-6E4AF917016E}" srcId="{3B721811-97A0-49A0-8BC2-9C0253C3EC1D}" destId="{81ADBEE7-FDEC-40CE-8FB0-8A48F0385B12}" srcOrd="0" destOrd="0" parTransId="{C33F4982-3506-4C2D-936C-EE5A56D12701}" sibTransId="{B722B157-2C32-4B62-A924-41D5BC5B8A5B}"/>
    <dgm:cxn modelId="{2668228E-EDCA-404A-8F7E-1CDB03A8A1B4}" type="presOf" srcId="{93C7F6AB-409C-4AEF-95BD-BB23810CC12B}" destId="{4ADA67DF-35E4-4FB3-9957-811032493CBC}" srcOrd="0" destOrd="0" presId="urn:microsoft.com/office/officeart/2005/8/layout/vList2"/>
    <dgm:cxn modelId="{E0C54CF4-3D7B-45EF-AC1F-4A2412558449}" type="presOf" srcId="{81ADBEE7-FDEC-40CE-8FB0-8A48F0385B12}" destId="{073ECB5F-14D8-47DA-B077-0B02B208DDF3}" srcOrd="0" destOrd="0" presId="urn:microsoft.com/office/officeart/2005/8/layout/vList2"/>
    <dgm:cxn modelId="{CADD4977-4AB9-4AF9-8C29-C0A5B672EB34}" type="presParOf" srcId="{0B6E7494-19F3-46D3-93FA-5D7D440E9EEC}" destId="{073ECB5F-14D8-47DA-B077-0B02B208DDF3}" srcOrd="0" destOrd="0" presId="urn:microsoft.com/office/officeart/2005/8/layout/vList2"/>
    <dgm:cxn modelId="{6B5DC089-23F6-451A-96B1-E5974A22F0CC}" type="presParOf" srcId="{0B6E7494-19F3-46D3-93FA-5D7D440E9EEC}" destId="{37187D77-C3C4-456E-8C51-687946782A31}" srcOrd="1" destOrd="0" presId="urn:microsoft.com/office/officeart/2005/8/layout/vList2"/>
    <dgm:cxn modelId="{DD2ECDFE-209B-43FF-A818-9A4616ACBF58}" type="presParOf" srcId="{0B6E7494-19F3-46D3-93FA-5D7D440E9EEC}" destId="{4ADA67DF-35E4-4FB3-9957-811032493CB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ACD620-9207-465F-BE70-053BA731C96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367D56-362D-4B6B-811B-9EC42630409B}">
      <dgm:prSet/>
      <dgm:spPr/>
      <dgm:t>
        <a:bodyPr/>
        <a:lstStyle/>
        <a:p>
          <a:r>
            <a:rPr lang="en-US"/>
            <a:t>The implementation of the model supports the features of the scikit-learn and R implementations, with new additions like regularization.</a:t>
          </a:r>
        </a:p>
      </dgm:t>
    </dgm:pt>
    <dgm:pt modelId="{B554D4EC-0BAE-48B3-BC83-ED8C6F23C3E6}" type="parTrans" cxnId="{54FC7D4B-E4D1-48BF-8608-57DEA5539309}">
      <dgm:prSet/>
      <dgm:spPr/>
      <dgm:t>
        <a:bodyPr/>
        <a:lstStyle/>
        <a:p>
          <a:endParaRPr lang="en-US"/>
        </a:p>
      </dgm:t>
    </dgm:pt>
    <dgm:pt modelId="{FA86C7A3-E7A5-4948-853D-B69D101FC03A}" type="sibTrans" cxnId="{54FC7D4B-E4D1-48BF-8608-57DEA5539309}">
      <dgm:prSet/>
      <dgm:spPr/>
      <dgm:t>
        <a:bodyPr/>
        <a:lstStyle/>
        <a:p>
          <a:endParaRPr lang="en-US"/>
        </a:p>
      </dgm:t>
    </dgm:pt>
    <dgm:pt modelId="{B3A4DE4B-3E9F-40F6-B5EA-BA7EE292DE61}">
      <dgm:prSet/>
      <dgm:spPr/>
      <dgm:t>
        <a:bodyPr/>
        <a:lstStyle/>
        <a:p>
          <a:r>
            <a:rPr lang="en-US" b="1"/>
            <a:t>Gradient Boosting algorithm also called gradient boosting machine including the learning rate.</a:t>
          </a:r>
        </a:p>
      </dgm:t>
    </dgm:pt>
    <dgm:pt modelId="{A6D1D1B6-3C07-4A43-BDC9-14EA9DD880C8}" type="parTrans" cxnId="{C574DDCE-8680-450B-BF30-64079DCDD5A4}">
      <dgm:prSet/>
      <dgm:spPr/>
      <dgm:t>
        <a:bodyPr/>
        <a:lstStyle/>
        <a:p>
          <a:endParaRPr lang="en-US"/>
        </a:p>
      </dgm:t>
    </dgm:pt>
    <dgm:pt modelId="{87ECE51F-B2B1-44E7-A9E4-D3B9CCADBBB9}" type="sibTrans" cxnId="{C574DDCE-8680-450B-BF30-64079DCDD5A4}">
      <dgm:prSet/>
      <dgm:spPr/>
      <dgm:t>
        <a:bodyPr/>
        <a:lstStyle/>
        <a:p>
          <a:endParaRPr lang="en-US"/>
        </a:p>
      </dgm:t>
    </dgm:pt>
    <dgm:pt modelId="{179160F5-261B-4758-BB9A-C11594155161}">
      <dgm:prSet/>
      <dgm:spPr/>
      <dgm:t>
        <a:bodyPr/>
        <a:lstStyle/>
        <a:p>
          <a:r>
            <a:rPr lang="en-US" b="1"/>
            <a:t>Stochastic Gradient Boosting with sub-sampling at the row, column and column per split levels.</a:t>
          </a:r>
        </a:p>
      </dgm:t>
    </dgm:pt>
    <dgm:pt modelId="{B9FE48BD-7315-4010-B1F4-EF9CE616EE9F}" type="parTrans" cxnId="{1E1745C7-F383-47C5-81DC-9909443B86A4}">
      <dgm:prSet/>
      <dgm:spPr/>
      <dgm:t>
        <a:bodyPr/>
        <a:lstStyle/>
        <a:p>
          <a:endParaRPr lang="en-US"/>
        </a:p>
      </dgm:t>
    </dgm:pt>
    <dgm:pt modelId="{F9D54852-6C20-4551-8405-23E1071A2600}" type="sibTrans" cxnId="{1E1745C7-F383-47C5-81DC-9909443B86A4}">
      <dgm:prSet/>
      <dgm:spPr/>
      <dgm:t>
        <a:bodyPr/>
        <a:lstStyle/>
        <a:p>
          <a:endParaRPr lang="en-US"/>
        </a:p>
      </dgm:t>
    </dgm:pt>
    <dgm:pt modelId="{6616B2BC-F763-4715-828D-34743883D8D4}">
      <dgm:prSet/>
      <dgm:spPr/>
      <dgm:t>
        <a:bodyPr/>
        <a:lstStyle/>
        <a:p>
          <a:r>
            <a:rPr lang="en-US" b="1"/>
            <a:t>Regularized Gradient Boosting with both L1 and L2 regularization.</a:t>
          </a:r>
        </a:p>
      </dgm:t>
    </dgm:pt>
    <dgm:pt modelId="{212D50E0-45C6-4532-A1F3-3659ACB77DF8}" type="parTrans" cxnId="{8BBC9DC2-5777-4213-91EA-AE1BE6FD8270}">
      <dgm:prSet/>
      <dgm:spPr/>
      <dgm:t>
        <a:bodyPr/>
        <a:lstStyle/>
        <a:p>
          <a:endParaRPr lang="en-US"/>
        </a:p>
      </dgm:t>
    </dgm:pt>
    <dgm:pt modelId="{F6190762-D854-4080-B702-3E395EC07FF0}" type="sibTrans" cxnId="{8BBC9DC2-5777-4213-91EA-AE1BE6FD8270}">
      <dgm:prSet/>
      <dgm:spPr/>
      <dgm:t>
        <a:bodyPr/>
        <a:lstStyle/>
        <a:p>
          <a:endParaRPr lang="en-US"/>
        </a:p>
      </dgm:t>
    </dgm:pt>
    <dgm:pt modelId="{BA37151F-7EF7-4270-A7F4-425C8FD0D3A3}">
      <dgm:prSet/>
      <dgm:spPr/>
      <dgm:t>
        <a:bodyPr/>
        <a:lstStyle/>
        <a:p>
          <a:r>
            <a:rPr lang="en-US" b="1" err="1"/>
            <a:t>XGBoost</a:t>
          </a:r>
          <a:r>
            <a:rPr lang="en-US" b="1"/>
            <a:t> Model Performance:</a:t>
          </a:r>
        </a:p>
      </dgm:t>
    </dgm:pt>
    <dgm:pt modelId="{ED7F9AC0-D563-4D14-8F6B-9A2779B375CA}" type="parTrans" cxnId="{DE786B24-ACA5-4E52-B271-5C2E0E044D24}">
      <dgm:prSet/>
      <dgm:spPr/>
      <dgm:t>
        <a:bodyPr/>
        <a:lstStyle/>
        <a:p>
          <a:endParaRPr lang="en-US"/>
        </a:p>
      </dgm:t>
    </dgm:pt>
    <dgm:pt modelId="{96BFD0D1-832A-4EB6-B234-EF9B46FE591F}" type="sibTrans" cxnId="{DE786B24-ACA5-4E52-B271-5C2E0E044D24}">
      <dgm:prSet/>
      <dgm:spPr/>
      <dgm:t>
        <a:bodyPr/>
        <a:lstStyle/>
        <a:p>
          <a:endParaRPr lang="en-US"/>
        </a:p>
      </dgm:t>
    </dgm:pt>
    <dgm:pt modelId="{F40DE2FE-07DB-44D6-B866-58FF91123316}">
      <dgm:prSet/>
      <dgm:spPr/>
      <dgm:t>
        <a:bodyPr/>
        <a:lstStyle/>
        <a:p>
          <a:r>
            <a:rPr lang="en-US" err="1"/>
            <a:t>XGBoost</a:t>
          </a:r>
          <a:r>
            <a:rPr lang="en-US"/>
            <a:t> is much faster than other implementations of gradient boosting.</a:t>
          </a:r>
        </a:p>
      </dgm:t>
    </dgm:pt>
    <dgm:pt modelId="{C94C12AD-67FF-4CF0-963D-ECDCC596C71A}" type="parTrans" cxnId="{9AC46C5F-CB02-4F90-A9B3-69FDC6289C18}">
      <dgm:prSet/>
      <dgm:spPr/>
      <dgm:t>
        <a:bodyPr/>
        <a:lstStyle/>
        <a:p>
          <a:endParaRPr lang="en-US"/>
        </a:p>
      </dgm:t>
    </dgm:pt>
    <dgm:pt modelId="{8266B93D-ED74-4D1B-8238-FF26C93BB3F5}" type="sibTrans" cxnId="{9AC46C5F-CB02-4F90-A9B3-69FDC6289C18}">
      <dgm:prSet/>
      <dgm:spPr/>
      <dgm:t>
        <a:bodyPr/>
        <a:lstStyle/>
        <a:p>
          <a:endParaRPr lang="en-US"/>
        </a:p>
      </dgm:t>
    </dgm:pt>
    <dgm:pt modelId="{861CD9A3-0F87-4050-9435-2999B5E55532}">
      <dgm:prSet/>
      <dgm:spPr/>
      <dgm:t>
        <a:bodyPr/>
        <a:lstStyle/>
        <a:p>
          <a:r>
            <a:rPr lang="en-US"/>
            <a:t>The </a:t>
          </a:r>
          <a:r>
            <a:rPr lang="en-US" err="1"/>
            <a:t>XGBoost</a:t>
          </a:r>
          <a:r>
            <a:rPr lang="en-US"/>
            <a:t> library implements the gradient boosting decision tree algorithm.</a:t>
          </a:r>
        </a:p>
      </dgm:t>
    </dgm:pt>
    <dgm:pt modelId="{6DC89E74-90CB-42A2-808A-41C35E3CDD8D}" type="parTrans" cxnId="{5082D0C1-1447-45F3-8B3B-5B1D630079E0}">
      <dgm:prSet/>
      <dgm:spPr/>
      <dgm:t>
        <a:bodyPr/>
        <a:lstStyle/>
        <a:p>
          <a:endParaRPr lang="en-US"/>
        </a:p>
      </dgm:t>
    </dgm:pt>
    <dgm:pt modelId="{D85E7527-B48D-41B7-8EB4-B7D57BF13E59}" type="sibTrans" cxnId="{5082D0C1-1447-45F3-8B3B-5B1D630079E0}">
      <dgm:prSet/>
      <dgm:spPr/>
      <dgm:t>
        <a:bodyPr/>
        <a:lstStyle/>
        <a:p>
          <a:endParaRPr lang="en-US"/>
        </a:p>
      </dgm:t>
    </dgm:pt>
    <dgm:pt modelId="{62FB2DBD-EEFB-4EF8-8B94-AB29F692432C}">
      <dgm:prSet/>
      <dgm:spPr/>
      <dgm:t>
        <a:bodyPr/>
        <a:lstStyle/>
        <a:p>
          <a:r>
            <a:rPr lang="en-US" err="1"/>
            <a:t>XGBoost</a:t>
          </a:r>
          <a:r>
            <a:rPr lang="en-US"/>
            <a:t> dominates structured or tabular datasets on classification and regression predictive modeling problems.</a:t>
          </a:r>
        </a:p>
      </dgm:t>
    </dgm:pt>
    <dgm:pt modelId="{34C9EBCB-ED75-4C70-8A46-5DC328C22321}" type="parTrans" cxnId="{C863248A-2AAA-4E0B-9170-D0F28E7C1BA3}">
      <dgm:prSet/>
      <dgm:spPr/>
      <dgm:t>
        <a:bodyPr/>
        <a:lstStyle/>
        <a:p>
          <a:endParaRPr lang="en-US"/>
        </a:p>
      </dgm:t>
    </dgm:pt>
    <dgm:pt modelId="{EEA0DA7A-7C55-488E-B47F-0D9E258D71AF}" type="sibTrans" cxnId="{C863248A-2AAA-4E0B-9170-D0F28E7C1BA3}">
      <dgm:prSet/>
      <dgm:spPr/>
      <dgm:t>
        <a:bodyPr/>
        <a:lstStyle/>
        <a:p>
          <a:endParaRPr lang="en-US"/>
        </a:p>
      </dgm:t>
    </dgm:pt>
    <dgm:pt modelId="{948F7F42-5A14-4BEE-8ABB-31522E9FAD00}" type="pres">
      <dgm:prSet presAssocID="{24ACD620-9207-465F-BE70-053BA731C968}" presName="root" presStyleCnt="0">
        <dgm:presLayoutVars>
          <dgm:dir/>
          <dgm:resizeHandles val="exact"/>
        </dgm:presLayoutVars>
      </dgm:prSet>
      <dgm:spPr/>
    </dgm:pt>
    <dgm:pt modelId="{311710B7-ECD3-451C-9180-05BEC01F5DD7}" type="pres">
      <dgm:prSet presAssocID="{6C367D56-362D-4B6B-811B-9EC42630409B}" presName="compNode" presStyleCnt="0"/>
      <dgm:spPr/>
    </dgm:pt>
    <dgm:pt modelId="{4209B938-D179-42B0-B039-4AC6BA3E286C}" type="pres">
      <dgm:prSet presAssocID="{6C367D56-362D-4B6B-811B-9EC42630409B}" presName="bgRect" presStyleLbl="bgShp" presStyleIdx="0" presStyleCnt="8"/>
      <dgm:spPr/>
    </dgm:pt>
    <dgm:pt modelId="{BF1E2E6D-34D9-4836-B6EB-77653170279F}" type="pres">
      <dgm:prSet presAssocID="{6C367D56-362D-4B6B-811B-9EC42630409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7E257D-9CE9-4A5C-83A4-FC09AB847C78}" type="pres">
      <dgm:prSet presAssocID="{6C367D56-362D-4B6B-811B-9EC42630409B}" presName="spaceRect" presStyleCnt="0"/>
      <dgm:spPr/>
    </dgm:pt>
    <dgm:pt modelId="{AA201B99-2246-409B-A60B-D3C8B2AEEB8F}" type="pres">
      <dgm:prSet presAssocID="{6C367D56-362D-4B6B-811B-9EC42630409B}" presName="parTx" presStyleLbl="revTx" presStyleIdx="0" presStyleCnt="8">
        <dgm:presLayoutVars>
          <dgm:chMax val="0"/>
          <dgm:chPref val="0"/>
        </dgm:presLayoutVars>
      </dgm:prSet>
      <dgm:spPr/>
    </dgm:pt>
    <dgm:pt modelId="{13046B4D-A340-40D0-841F-C2E3A619B174}" type="pres">
      <dgm:prSet presAssocID="{FA86C7A3-E7A5-4948-853D-B69D101FC03A}" presName="sibTrans" presStyleCnt="0"/>
      <dgm:spPr/>
    </dgm:pt>
    <dgm:pt modelId="{807ED879-9D7F-4964-8245-F713E87A2717}" type="pres">
      <dgm:prSet presAssocID="{B3A4DE4B-3E9F-40F6-B5EA-BA7EE292DE61}" presName="compNode" presStyleCnt="0"/>
      <dgm:spPr/>
    </dgm:pt>
    <dgm:pt modelId="{A2EBD06D-5F4D-481A-BA29-A61B88907901}" type="pres">
      <dgm:prSet presAssocID="{B3A4DE4B-3E9F-40F6-B5EA-BA7EE292DE61}" presName="bgRect" presStyleLbl="bgShp" presStyleIdx="1" presStyleCnt="8"/>
      <dgm:spPr/>
    </dgm:pt>
    <dgm:pt modelId="{83FA726D-EDE7-48D5-B8A5-EA57C0798DDF}" type="pres">
      <dgm:prSet presAssocID="{B3A4DE4B-3E9F-40F6-B5EA-BA7EE292DE6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6804315-BE3B-4EFD-B362-1FFB2619FF54}" type="pres">
      <dgm:prSet presAssocID="{B3A4DE4B-3E9F-40F6-B5EA-BA7EE292DE61}" presName="spaceRect" presStyleCnt="0"/>
      <dgm:spPr/>
    </dgm:pt>
    <dgm:pt modelId="{A3020B0B-F9E5-4147-97F2-69E4DC03FB85}" type="pres">
      <dgm:prSet presAssocID="{B3A4DE4B-3E9F-40F6-B5EA-BA7EE292DE61}" presName="parTx" presStyleLbl="revTx" presStyleIdx="1" presStyleCnt="8">
        <dgm:presLayoutVars>
          <dgm:chMax val="0"/>
          <dgm:chPref val="0"/>
        </dgm:presLayoutVars>
      </dgm:prSet>
      <dgm:spPr/>
    </dgm:pt>
    <dgm:pt modelId="{F66CDC74-83D1-401B-BFBA-9A24EEE262E2}" type="pres">
      <dgm:prSet presAssocID="{87ECE51F-B2B1-44E7-A9E4-D3B9CCADBBB9}" presName="sibTrans" presStyleCnt="0"/>
      <dgm:spPr/>
    </dgm:pt>
    <dgm:pt modelId="{91401EB0-5C78-48D9-BC58-748463AD85D6}" type="pres">
      <dgm:prSet presAssocID="{179160F5-261B-4758-BB9A-C11594155161}" presName="compNode" presStyleCnt="0"/>
      <dgm:spPr/>
    </dgm:pt>
    <dgm:pt modelId="{0741F753-30D5-42A8-9270-C6EB29B2F738}" type="pres">
      <dgm:prSet presAssocID="{179160F5-261B-4758-BB9A-C11594155161}" presName="bgRect" presStyleLbl="bgShp" presStyleIdx="2" presStyleCnt="8"/>
      <dgm:spPr/>
    </dgm:pt>
    <dgm:pt modelId="{3396F499-3ACA-4CEB-BEB1-D07957CEC77E}" type="pres">
      <dgm:prSet presAssocID="{179160F5-261B-4758-BB9A-C1159415516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7ED53525-D088-4EC1-82A0-BA7F878CD31B}" type="pres">
      <dgm:prSet presAssocID="{179160F5-261B-4758-BB9A-C11594155161}" presName="spaceRect" presStyleCnt="0"/>
      <dgm:spPr/>
    </dgm:pt>
    <dgm:pt modelId="{0CBF5694-AFFD-481A-8BA3-A1AAADD0C982}" type="pres">
      <dgm:prSet presAssocID="{179160F5-261B-4758-BB9A-C11594155161}" presName="parTx" presStyleLbl="revTx" presStyleIdx="2" presStyleCnt="8">
        <dgm:presLayoutVars>
          <dgm:chMax val="0"/>
          <dgm:chPref val="0"/>
        </dgm:presLayoutVars>
      </dgm:prSet>
      <dgm:spPr/>
    </dgm:pt>
    <dgm:pt modelId="{39247501-1604-4EB8-901E-F78C55DDC550}" type="pres">
      <dgm:prSet presAssocID="{F9D54852-6C20-4551-8405-23E1071A2600}" presName="sibTrans" presStyleCnt="0"/>
      <dgm:spPr/>
    </dgm:pt>
    <dgm:pt modelId="{9FB5DBC6-263C-4EC3-BB57-1B3B4F020FAD}" type="pres">
      <dgm:prSet presAssocID="{6616B2BC-F763-4715-828D-34743883D8D4}" presName="compNode" presStyleCnt="0"/>
      <dgm:spPr/>
    </dgm:pt>
    <dgm:pt modelId="{3FA2F45C-41DF-4C25-B680-4E45D7C84A43}" type="pres">
      <dgm:prSet presAssocID="{6616B2BC-F763-4715-828D-34743883D8D4}" presName="bgRect" presStyleLbl="bgShp" presStyleIdx="3" presStyleCnt="8"/>
      <dgm:spPr/>
    </dgm:pt>
    <dgm:pt modelId="{282303FD-0D6A-4F5F-A11B-CA33DA48C137}" type="pres">
      <dgm:prSet presAssocID="{6616B2BC-F763-4715-828D-34743883D8D4}"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8E4D6440-9437-4789-BA31-25D357F7C83B}" type="pres">
      <dgm:prSet presAssocID="{6616B2BC-F763-4715-828D-34743883D8D4}" presName="spaceRect" presStyleCnt="0"/>
      <dgm:spPr/>
    </dgm:pt>
    <dgm:pt modelId="{2318132A-931E-421D-A36E-6E5A53D1B908}" type="pres">
      <dgm:prSet presAssocID="{6616B2BC-F763-4715-828D-34743883D8D4}" presName="parTx" presStyleLbl="revTx" presStyleIdx="3" presStyleCnt="8">
        <dgm:presLayoutVars>
          <dgm:chMax val="0"/>
          <dgm:chPref val="0"/>
        </dgm:presLayoutVars>
      </dgm:prSet>
      <dgm:spPr/>
    </dgm:pt>
    <dgm:pt modelId="{91C5C17D-7F11-40BC-A270-95902CC65EF8}" type="pres">
      <dgm:prSet presAssocID="{F6190762-D854-4080-B702-3E395EC07FF0}" presName="sibTrans" presStyleCnt="0"/>
      <dgm:spPr/>
    </dgm:pt>
    <dgm:pt modelId="{2B7251DC-042E-459D-A2F4-3EF206F66890}" type="pres">
      <dgm:prSet presAssocID="{BA37151F-7EF7-4270-A7F4-425C8FD0D3A3}" presName="compNode" presStyleCnt="0"/>
      <dgm:spPr/>
    </dgm:pt>
    <dgm:pt modelId="{ED92603B-0849-42FF-958F-C4C550427823}" type="pres">
      <dgm:prSet presAssocID="{BA37151F-7EF7-4270-A7F4-425C8FD0D3A3}" presName="bgRect" presStyleLbl="bgShp" presStyleIdx="4" presStyleCnt="8"/>
      <dgm:spPr/>
    </dgm:pt>
    <dgm:pt modelId="{AB90E8DC-BE9D-4F25-B584-0B33947FBF87}" type="pres">
      <dgm:prSet presAssocID="{BA37151F-7EF7-4270-A7F4-425C8FD0D3A3}"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87697AED-A1EA-4B40-82F1-59FC527EA8E5}" type="pres">
      <dgm:prSet presAssocID="{BA37151F-7EF7-4270-A7F4-425C8FD0D3A3}" presName="spaceRect" presStyleCnt="0"/>
      <dgm:spPr/>
    </dgm:pt>
    <dgm:pt modelId="{44CC935F-4415-4193-BC64-E63C3D1FC3A4}" type="pres">
      <dgm:prSet presAssocID="{BA37151F-7EF7-4270-A7F4-425C8FD0D3A3}" presName="parTx" presStyleLbl="revTx" presStyleIdx="4" presStyleCnt="8">
        <dgm:presLayoutVars>
          <dgm:chMax val="0"/>
          <dgm:chPref val="0"/>
        </dgm:presLayoutVars>
      </dgm:prSet>
      <dgm:spPr/>
    </dgm:pt>
    <dgm:pt modelId="{5E8058E9-F88C-484B-BF35-CADCCB0BD54D}" type="pres">
      <dgm:prSet presAssocID="{96BFD0D1-832A-4EB6-B234-EF9B46FE591F}" presName="sibTrans" presStyleCnt="0"/>
      <dgm:spPr/>
    </dgm:pt>
    <dgm:pt modelId="{39E2D3EB-066B-4013-9C0B-840987589893}" type="pres">
      <dgm:prSet presAssocID="{F40DE2FE-07DB-44D6-B866-58FF91123316}" presName="compNode" presStyleCnt="0"/>
      <dgm:spPr/>
    </dgm:pt>
    <dgm:pt modelId="{C15399FB-1729-46D1-BB59-C97A2C6BA633}" type="pres">
      <dgm:prSet presAssocID="{F40DE2FE-07DB-44D6-B866-58FF91123316}" presName="bgRect" presStyleLbl="bgShp" presStyleIdx="5" presStyleCnt="8"/>
      <dgm:spPr/>
    </dgm:pt>
    <dgm:pt modelId="{3CDF8148-DB1B-42FD-A348-0E0CD0E7D269}" type="pres">
      <dgm:prSet presAssocID="{F40DE2FE-07DB-44D6-B866-58FF9112331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vron Arrows"/>
        </a:ext>
      </dgm:extLst>
    </dgm:pt>
    <dgm:pt modelId="{6B27C34F-69C3-4ACC-84E5-CAE8BB8B2346}" type="pres">
      <dgm:prSet presAssocID="{F40DE2FE-07DB-44D6-B866-58FF91123316}" presName="spaceRect" presStyleCnt="0"/>
      <dgm:spPr/>
    </dgm:pt>
    <dgm:pt modelId="{437C1A02-2318-4B78-80E1-269FC6504B76}" type="pres">
      <dgm:prSet presAssocID="{F40DE2FE-07DB-44D6-B866-58FF91123316}" presName="parTx" presStyleLbl="revTx" presStyleIdx="5" presStyleCnt="8">
        <dgm:presLayoutVars>
          <dgm:chMax val="0"/>
          <dgm:chPref val="0"/>
        </dgm:presLayoutVars>
      </dgm:prSet>
      <dgm:spPr/>
    </dgm:pt>
    <dgm:pt modelId="{09582694-5210-436C-ACB2-17565C5F46F2}" type="pres">
      <dgm:prSet presAssocID="{8266B93D-ED74-4D1B-8238-FF26C93BB3F5}" presName="sibTrans" presStyleCnt="0"/>
      <dgm:spPr/>
    </dgm:pt>
    <dgm:pt modelId="{2ECBA2C2-1F91-411D-A8D6-85EEAF06566C}" type="pres">
      <dgm:prSet presAssocID="{861CD9A3-0F87-4050-9435-2999B5E55532}" presName="compNode" presStyleCnt="0"/>
      <dgm:spPr/>
    </dgm:pt>
    <dgm:pt modelId="{2C8D5DA4-C74A-455F-9A5B-F5B2C5839D73}" type="pres">
      <dgm:prSet presAssocID="{861CD9A3-0F87-4050-9435-2999B5E55532}" presName="bgRect" presStyleLbl="bgShp" presStyleIdx="6" presStyleCnt="8"/>
      <dgm:spPr/>
    </dgm:pt>
    <dgm:pt modelId="{2C23A4BD-7E70-43D4-8472-5320CFF39470}" type="pres">
      <dgm:prSet presAssocID="{861CD9A3-0F87-4050-9435-2999B5E5553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eciduous tree"/>
        </a:ext>
      </dgm:extLst>
    </dgm:pt>
    <dgm:pt modelId="{89DECAB6-9A71-4CEE-859F-1B6B4FBCF9F2}" type="pres">
      <dgm:prSet presAssocID="{861CD9A3-0F87-4050-9435-2999B5E55532}" presName="spaceRect" presStyleCnt="0"/>
      <dgm:spPr/>
    </dgm:pt>
    <dgm:pt modelId="{95596901-969E-4AF6-B5AB-28BCA9AD1B1C}" type="pres">
      <dgm:prSet presAssocID="{861CD9A3-0F87-4050-9435-2999B5E55532}" presName="parTx" presStyleLbl="revTx" presStyleIdx="6" presStyleCnt="8">
        <dgm:presLayoutVars>
          <dgm:chMax val="0"/>
          <dgm:chPref val="0"/>
        </dgm:presLayoutVars>
      </dgm:prSet>
      <dgm:spPr/>
    </dgm:pt>
    <dgm:pt modelId="{607E3E61-C319-42A7-A978-BD60F7338CE3}" type="pres">
      <dgm:prSet presAssocID="{D85E7527-B48D-41B7-8EB4-B7D57BF13E59}" presName="sibTrans" presStyleCnt="0"/>
      <dgm:spPr/>
    </dgm:pt>
    <dgm:pt modelId="{A44970D1-1D39-4894-A752-608A9664D0ED}" type="pres">
      <dgm:prSet presAssocID="{62FB2DBD-EEFB-4EF8-8B94-AB29F692432C}" presName="compNode" presStyleCnt="0"/>
      <dgm:spPr/>
    </dgm:pt>
    <dgm:pt modelId="{80431ED0-47F6-4071-8414-1FFCE3684DFC}" type="pres">
      <dgm:prSet presAssocID="{62FB2DBD-EEFB-4EF8-8B94-AB29F692432C}" presName="bgRect" presStyleLbl="bgShp" presStyleIdx="7" presStyleCnt="8"/>
      <dgm:spPr/>
    </dgm:pt>
    <dgm:pt modelId="{BAEA0F87-C5B1-473E-ADE7-1500FDCEB454}" type="pres">
      <dgm:prSet presAssocID="{62FB2DBD-EEFB-4EF8-8B94-AB29F692432C}"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tatistics"/>
        </a:ext>
      </dgm:extLst>
    </dgm:pt>
    <dgm:pt modelId="{34692490-37BD-4D97-8DFF-07A9E17B132D}" type="pres">
      <dgm:prSet presAssocID="{62FB2DBD-EEFB-4EF8-8B94-AB29F692432C}" presName="spaceRect" presStyleCnt="0"/>
      <dgm:spPr/>
    </dgm:pt>
    <dgm:pt modelId="{8DC00B1D-D646-4C94-8F0E-32BB80EB2483}" type="pres">
      <dgm:prSet presAssocID="{62FB2DBD-EEFB-4EF8-8B94-AB29F692432C}" presName="parTx" presStyleLbl="revTx" presStyleIdx="7" presStyleCnt="8">
        <dgm:presLayoutVars>
          <dgm:chMax val="0"/>
          <dgm:chPref val="0"/>
        </dgm:presLayoutVars>
      </dgm:prSet>
      <dgm:spPr/>
    </dgm:pt>
  </dgm:ptLst>
  <dgm:cxnLst>
    <dgm:cxn modelId="{B3D65005-97E0-4CCD-BFBC-D85EDE5A0E26}" type="presOf" srcId="{24ACD620-9207-465F-BE70-053BA731C968}" destId="{948F7F42-5A14-4BEE-8ABB-31522E9FAD00}" srcOrd="0" destOrd="0" presId="urn:microsoft.com/office/officeart/2018/2/layout/IconVerticalSolidList"/>
    <dgm:cxn modelId="{07A54E06-0F86-4A74-B49C-276896270233}" type="presOf" srcId="{6C367D56-362D-4B6B-811B-9EC42630409B}" destId="{AA201B99-2246-409B-A60B-D3C8B2AEEB8F}" srcOrd="0" destOrd="0" presId="urn:microsoft.com/office/officeart/2018/2/layout/IconVerticalSolidList"/>
    <dgm:cxn modelId="{644CDE12-146B-40E0-BD13-3ACC11B8913A}" type="presOf" srcId="{6616B2BC-F763-4715-828D-34743883D8D4}" destId="{2318132A-931E-421D-A36E-6E5A53D1B908}" srcOrd="0" destOrd="0" presId="urn:microsoft.com/office/officeart/2018/2/layout/IconVerticalSolidList"/>
    <dgm:cxn modelId="{DE786B24-ACA5-4E52-B271-5C2E0E044D24}" srcId="{24ACD620-9207-465F-BE70-053BA731C968}" destId="{BA37151F-7EF7-4270-A7F4-425C8FD0D3A3}" srcOrd="4" destOrd="0" parTransId="{ED7F9AC0-D563-4D14-8F6B-9A2779B375CA}" sibTransId="{96BFD0D1-832A-4EB6-B234-EF9B46FE591F}"/>
    <dgm:cxn modelId="{FBCFDD25-97DC-4E07-A943-07D0BEB61A23}" type="presOf" srcId="{861CD9A3-0F87-4050-9435-2999B5E55532}" destId="{95596901-969E-4AF6-B5AB-28BCA9AD1B1C}" srcOrd="0" destOrd="0" presId="urn:microsoft.com/office/officeart/2018/2/layout/IconVerticalSolidList"/>
    <dgm:cxn modelId="{C974F22B-BFAC-4604-B72A-096693B686B2}" type="presOf" srcId="{BA37151F-7EF7-4270-A7F4-425C8FD0D3A3}" destId="{44CC935F-4415-4193-BC64-E63C3D1FC3A4}" srcOrd="0" destOrd="0" presId="urn:microsoft.com/office/officeart/2018/2/layout/IconVerticalSolidList"/>
    <dgm:cxn modelId="{9AC46C5F-CB02-4F90-A9B3-69FDC6289C18}" srcId="{24ACD620-9207-465F-BE70-053BA731C968}" destId="{F40DE2FE-07DB-44D6-B866-58FF91123316}" srcOrd="5" destOrd="0" parTransId="{C94C12AD-67FF-4CF0-963D-ECDCC596C71A}" sibTransId="{8266B93D-ED74-4D1B-8238-FF26C93BB3F5}"/>
    <dgm:cxn modelId="{54FC7D4B-E4D1-48BF-8608-57DEA5539309}" srcId="{24ACD620-9207-465F-BE70-053BA731C968}" destId="{6C367D56-362D-4B6B-811B-9EC42630409B}" srcOrd="0" destOrd="0" parTransId="{B554D4EC-0BAE-48B3-BC83-ED8C6F23C3E6}" sibTransId="{FA86C7A3-E7A5-4948-853D-B69D101FC03A}"/>
    <dgm:cxn modelId="{6FCB6271-C459-4BC6-989A-2A2622D8A63F}" type="presOf" srcId="{179160F5-261B-4758-BB9A-C11594155161}" destId="{0CBF5694-AFFD-481A-8BA3-A1AAADD0C982}" srcOrd="0" destOrd="0" presId="urn:microsoft.com/office/officeart/2018/2/layout/IconVerticalSolidList"/>
    <dgm:cxn modelId="{1539A651-65AD-4837-8604-ADCEB5C51AAD}" type="presOf" srcId="{F40DE2FE-07DB-44D6-B866-58FF91123316}" destId="{437C1A02-2318-4B78-80E1-269FC6504B76}" srcOrd="0" destOrd="0" presId="urn:microsoft.com/office/officeart/2018/2/layout/IconVerticalSolidList"/>
    <dgm:cxn modelId="{C863248A-2AAA-4E0B-9170-D0F28E7C1BA3}" srcId="{24ACD620-9207-465F-BE70-053BA731C968}" destId="{62FB2DBD-EEFB-4EF8-8B94-AB29F692432C}" srcOrd="7" destOrd="0" parTransId="{34C9EBCB-ED75-4C70-8A46-5DC328C22321}" sibTransId="{EEA0DA7A-7C55-488E-B47F-0D9E258D71AF}"/>
    <dgm:cxn modelId="{5082D0C1-1447-45F3-8B3B-5B1D630079E0}" srcId="{24ACD620-9207-465F-BE70-053BA731C968}" destId="{861CD9A3-0F87-4050-9435-2999B5E55532}" srcOrd="6" destOrd="0" parTransId="{6DC89E74-90CB-42A2-808A-41C35E3CDD8D}" sibTransId="{D85E7527-B48D-41B7-8EB4-B7D57BF13E59}"/>
    <dgm:cxn modelId="{8BBC9DC2-5777-4213-91EA-AE1BE6FD8270}" srcId="{24ACD620-9207-465F-BE70-053BA731C968}" destId="{6616B2BC-F763-4715-828D-34743883D8D4}" srcOrd="3" destOrd="0" parTransId="{212D50E0-45C6-4532-A1F3-3659ACB77DF8}" sibTransId="{F6190762-D854-4080-B702-3E395EC07FF0}"/>
    <dgm:cxn modelId="{1E1745C7-F383-47C5-81DC-9909443B86A4}" srcId="{24ACD620-9207-465F-BE70-053BA731C968}" destId="{179160F5-261B-4758-BB9A-C11594155161}" srcOrd="2" destOrd="0" parTransId="{B9FE48BD-7315-4010-B1F4-EF9CE616EE9F}" sibTransId="{F9D54852-6C20-4551-8405-23E1071A2600}"/>
    <dgm:cxn modelId="{F2C3B3C7-AF09-486B-8AFF-591B0C5B590C}" type="presOf" srcId="{62FB2DBD-EEFB-4EF8-8B94-AB29F692432C}" destId="{8DC00B1D-D646-4C94-8F0E-32BB80EB2483}" srcOrd="0" destOrd="0" presId="urn:microsoft.com/office/officeart/2018/2/layout/IconVerticalSolidList"/>
    <dgm:cxn modelId="{ADF1F8CA-E060-4EE1-9A6E-97A8CEADA667}" type="presOf" srcId="{B3A4DE4B-3E9F-40F6-B5EA-BA7EE292DE61}" destId="{A3020B0B-F9E5-4147-97F2-69E4DC03FB85}" srcOrd="0" destOrd="0" presId="urn:microsoft.com/office/officeart/2018/2/layout/IconVerticalSolidList"/>
    <dgm:cxn modelId="{C574DDCE-8680-450B-BF30-64079DCDD5A4}" srcId="{24ACD620-9207-465F-BE70-053BA731C968}" destId="{B3A4DE4B-3E9F-40F6-B5EA-BA7EE292DE61}" srcOrd="1" destOrd="0" parTransId="{A6D1D1B6-3C07-4A43-BDC9-14EA9DD880C8}" sibTransId="{87ECE51F-B2B1-44E7-A9E4-D3B9CCADBBB9}"/>
    <dgm:cxn modelId="{CD1A0F79-82D9-437E-BED7-C40AE13C5BD2}" type="presParOf" srcId="{948F7F42-5A14-4BEE-8ABB-31522E9FAD00}" destId="{311710B7-ECD3-451C-9180-05BEC01F5DD7}" srcOrd="0" destOrd="0" presId="urn:microsoft.com/office/officeart/2018/2/layout/IconVerticalSolidList"/>
    <dgm:cxn modelId="{8EC0A9C3-DD58-4F66-B0B6-041A9F754468}" type="presParOf" srcId="{311710B7-ECD3-451C-9180-05BEC01F5DD7}" destId="{4209B938-D179-42B0-B039-4AC6BA3E286C}" srcOrd="0" destOrd="0" presId="urn:microsoft.com/office/officeart/2018/2/layout/IconVerticalSolidList"/>
    <dgm:cxn modelId="{CD8C2DBE-00C4-417A-AA67-927C2D49B9F9}" type="presParOf" srcId="{311710B7-ECD3-451C-9180-05BEC01F5DD7}" destId="{BF1E2E6D-34D9-4836-B6EB-77653170279F}" srcOrd="1" destOrd="0" presId="urn:microsoft.com/office/officeart/2018/2/layout/IconVerticalSolidList"/>
    <dgm:cxn modelId="{21B70D24-7354-4E09-90FA-30715AF32D90}" type="presParOf" srcId="{311710B7-ECD3-451C-9180-05BEC01F5DD7}" destId="{467E257D-9CE9-4A5C-83A4-FC09AB847C78}" srcOrd="2" destOrd="0" presId="urn:microsoft.com/office/officeart/2018/2/layout/IconVerticalSolidList"/>
    <dgm:cxn modelId="{E2502934-1A2C-4585-97F8-0B5ADE008262}" type="presParOf" srcId="{311710B7-ECD3-451C-9180-05BEC01F5DD7}" destId="{AA201B99-2246-409B-A60B-D3C8B2AEEB8F}" srcOrd="3" destOrd="0" presId="urn:microsoft.com/office/officeart/2018/2/layout/IconVerticalSolidList"/>
    <dgm:cxn modelId="{A3A3A096-8510-4ECD-84AD-3C2207CFA19B}" type="presParOf" srcId="{948F7F42-5A14-4BEE-8ABB-31522E9FAD00}" destId="{13046B4D-A340-40D0-841F-C2E3A619B174}" srcOrd="1" destOrd="0" presId="urn:microsoft.com/office/officeart/2018/2/layout/IconVerticalSolidList"/>
    <dgm:cxn modelId="{CF9925FA-A180-474C-9B39-D025F0AEFB56}" type="presParOf" srcId="{948F7F42-5A14-4BEE-8ABB-31522E9FAD00}" destId="{807ED879-9D7F-4964-8245-F713E87A2717}" srcOrd="2" destOrd="0" presId="urn:microsoft.com/office/officeart/2018/2/layout/IconVerticalSolidList"/>
    <dgm:cxn modelId="{D2098802-0B10-4E1F-A217-09A8CE44C5E2}" type="presParOf" srcId="{807ED879-9D7F-4964-8245-F713E87A2717}" destId="{A2EBD06D-5F4D-481A-BA29-A61B88907901}" srcOrd="0" destOrd="0" presId="urn:microsoft.com/office/officeart/2018/2/layout/IconVerticalSolidList"/>
    <dgm:cxn modelId="{6BE643DA-AD5E-4E7F-B0DA-49B37BA519EB}" type="presParOf" srcId="{807ED879-9D7F-4964-8245-F713E87A2717}" destId="{83FA726D-EDE7-48D5-B8A5-EA57C0798DDF}" srcOrd="1" destOrd="0" presId="urn:microsoft.com/office/officeart/2018/2/layout/IconVerticalSolidList"/>
    <dgm:cxn modelId="{1AB5AF75-1878-4700-99D2-F5B72CF1C51A}" type="presParOf" srcId="{807ED879-9D7F-4964-8245-F713E87A2717}" destId="{56804315-BE3B-4EFD-B362-1FFB2619FF54}" srcOrd="2" destOrd="0" presId="urn:microsoft.com/office/officeart/2018/2/layout/IconVerticalSolidList"/>
    <dgm:cxn modelId="{A74E150F-613E-4E99-9EE3-A01E91AA5AB8}" type="presParOf" srcId="{807ED879-9D7F-4964-8245-F713E87A2717}" destId="{A3020B0B-F9E5-4147-97F2-69E4DC03FB85}" srcOrd="3" destOrd="0" presId="urn:microsoft.com/office/officeart/2018/2/layout/IconVerticalSolidList"/>
    <dgm:cxn modelId="{89FD24B8-7C65-4B8B-863C-9EB04E578035}" type="presParOf" srcId="{948F7F42-5A14-4BEE-8ABB-31522E9FAD00}" destId="{F66CDC74-83D1-401B-BFBA-9A24EEE262E2}" srcOrd="3" destOrd="0" presId="urn:microsoft.com/office/officeart/2018/2/layout/IconVerticalSolidList"/>
    <dgm:cxn modelId="{CB7F3EA7-E0C1-4289-BAED-5D9940865362}" type="presParOf" srcId="{948F7F42-5A14-4BEE-8ABB-31522E9FAD00}" destId="{91401EB0-5C78-48D9-BC58-748463AD85D6}" srcOrd="4" destOrd="0" presId="urn:microsoft.com/office/officeart/2018/2/layout/IconVerticalSolidList"/>
    <dgm:cxn modelId="{0D4FF236-BFF1-4218-AC8D-BAE38222B1B8}" type="presParOf" srcId="{91401EB0-5C78-48D9-BC58-748463AD85D6}" destId="{0741F753-30D5-42A8-9270-C6EB29B2F738}" srcOrd="0" destOrd="0" presId="urn:microsoft.com/office/officeart/2018/2/layout/IconVerticalSolidList"/>
    <dgm:cxn modelId="{AF5E6350-80AE-40AF-A1F0-F7C05E3AB4AC}" type="presParOf" srcId="{91401EB0-5C78-48D9-BC58-748463AD85D6}" destId="{3396F499-3ACA-4CEB-BEB1-D07957CEC77E}" srcOrd="1" destOrd="0" presId="urn:microsoft.com/office/officeart/2018/2/layout/IconVerticalSolidList"/>
    <dgm:cxn modelId="{91C0EC25-4C6C-4DA0-8B24-D98518608062}" type="presParOf" srcId="{91401EB0-5C78-48D9-BC58-748463AD85D6}" destId="{7ED53525-D088-4EC1-82A0-BA7F878CD31B}" srcOrd="2" destOrd="0" presId="urn:microsoft.com/office/officeart/2018/2/layout/IconVerticalSolidList"/>
    <dgm:cxn modelId="{8858C6C6-1787-48B5-97D2-BFCD167B5706}" type="presParOf" srcId="{91401EB0-5C78-48D9-BC58-748463AD85D6}" destId="{0CBF5694-AFFD-481A-8BA3-A1AAADD0C982}" srcOrd="3" destOrd="0" presId="urn:microsoft.com/office/officeart/2018/2/layout/IconVerticalSolidList"/>
    <dgm:cxn modelId="{58FC00A3-3F37-45EA-BD50-3B7D3354DDAC}" type="presParOf" srcId="{948F7F42-5A14-4BEE-8ABB-31522E9FAD00}" destId="{39247501-1604-4EB8-901E-F78C55DDC550}" srcOrd="5" destOrd="0" presId="urn:microsoft.com/office/officeart/2018/2/layout/IconVerticalSolidList"/>
    <dgm:cxn modelId="{39DBD412-C05F-4268-95BB-23EB826F7A1E}" type="presParOf" srcId="{948F7F42-5A14-4BEE-8ABB-31522E9FAD00}" destId="{9FB5DBC6-263C-4EC3-BB57-1B3B4F020FAD}" srcOrd="6" destOrd="0" presId="urn:microsoft.com/office/officeart/2018/2/layout/IconVerticalSolidList"/>
    <dgm:cxn modelId="{32D40CF7-4CE8-41ED-9FA3-E1AE8FE40308}" type="presParOf" srcId="{9FB5DBC6-263C-4EC3-BB57-1B3B4F020FAD}" destId="{3FA2F45C-41DF-4C25-B680-4E45D7C84A43}" srcOrd="0" destOrd="0" presId="urn:microsoft.com/office/officeart/2018/2/layout/IconVerticalSolidList"/>
    <dgm:cxn modelId="{484994C1-AA96-4B2C-9807-A0B85D05790F}" type="presParOf" srcId="{9FB5DBC6-263C-4EC3-BB57-1B3B4F020FAD}" destId="{282303FD-0D6A-4F5F-A11B-CA33DA48C137}" srcOrd="1" destOrd="0" presId="urn:microsoft.com/office/officeart/2018/2/layout/IconVerticalSolidList"/>
    <dgm:cxn modelId="{68D53ABE-A1C0-4323-A6CB-499B2D72B905}" type="presParOf" srcId="{9FB5DBC6-263C-4EC3-BB57-1B3B4F020FAD}" destId="{8E4D6440-9437-4789-BA31-25D357F7C83B}" srcOrd="2" destOrd="0" presId="urn:microsoft.com/office/officeart/2018/2/layout/IconVerticalSolidList"/>
    <dgm:cxn modelId="{DF4CB66E-A847-4F2A-9738-7BD716CD88A7}" type="presParOf" srcId="{9FB5DBC6-263C-4EC3-BB57-1B3B4F020FAD}" destId="{2318132A-931E-421D-A36E-6E5A53D1B908}" srcOrd="3" destOrd="0" presId="urn:microsoft.com/office/officeart/2018/2/layout/IconVerticalSolidList"/>
    <dgm:cxn modelId="{E12EC260-6EC4-487B-AE40-6C130CA21741}" type="presParOf" srcId="{948F7F42-5A14-4BEE-8ABB-31522E9FAD00}" destId="{91C5C17D-7F11-40BC-A270-95902CC65EF8}" srcOrd="7" destOrd="0" presId="urn:microsoft.com/office/officeart/2018/2/layout/IconVerticalSolidList"/>
    <dgm:cxn modelId="{EC19C2D3-DAFC-4113-A480-545A0E3531B8}" type="presParOf" srcId="{948F7F42-5A14-4BEE-8ABB-31522E9FAD00}" destId="{2B7251DC-042E-459D-A2F4-3EF206F66890}" srcOrd="8" destOrd="0" presId="urn:microsoft.com/office/officeart/2018/2/layout/IconVerticalSolidList"/>
    <dgm:cxn modelId="{EE848FC6-2496-4BB0-A577-EE19991000CA}" type="presParOf" srcId="{2B7251DC-042E-459D-A2F4-3EF206F66890}" destId="{ED92603B-0849-42FF-958F-C4C550427823}" srcOrd="0" destOrd="0" presId="urn:microsoft.com/office/officeart/2018/2/layout/IconVerticalSolidList"/>
    <dgm:cxn modelId="{45FE7B17-519E-43D6-BDCC-6BAC25218B03}" type="presParOf" srcId="{2B7251DC-042E-459D-A2F4-3EF206F66890}" destId="{AB90E8DC-BE9D-4F25-B584-0B33947FBF87}" srcOrd="1" destOrd="0" presId="urn:microsoft.com/office/officeart/2018/2/layout/IconVerticalSolidList"/>
    <dgm:cxn modelId="{194134FF-7A9E-4C6E-BDC5-E7561CB2F044}" type="presParOf" srcId="{2B7251DC-042E-459D-A2F4-3EF206F66890}" destId="{87697AED-A1EA-4B40-82F1-59FC527EA8E5}" srcOrd="2" destOrd="0" presId="urn:microsoft.com/office/officeart/2018/2/layout/IconVerticalSolidList"/>
    <dgm:cxn modelId="{D589C9EB-2196-46E3-A8EC-2C8533A2AC74}" type="presParOf" srcId="{2B7251DC-042E-459D-A2F4-3EF206F66890}" destId="{44CC935F-4415-4193-BC64-E63C3D1FC3A4}" srcOrd="3" destOrd="0" presId="urn:microsoft.com/office/officeart/2018/2/layout/IconVerticalSolidList"/>
    <dgm:cxn modelId="{544A324E-167B-474C-B891-B347BADC09D9}" type="presParOf" srcId="{948F7F42-5A14-4BEE-8ABB-31522E9FAD00}" destId="{5E8058E9-F88C-484B-BF35-CADCCB0BD54D}" srcOrd="9" destOrd="0" presId="urn:microsoft.com/office/officeart/2018/2/layout/IconVerticalSolidList"/>
    <dgm:cxn modelId="{46C3442E-126B-41FA-8CF2-E3D3A38E78BC}" type="presParOf" srcId="{948F7F42-5A14-4BEE-8ABB-31522E9FAD00}" destId="{39E2D3EB-066B-4013-9C0B-840987589893}" srcOrd="10" destOrd="0" presId="urn:microsoft.com/office/officeart/2018/2/layout/IconVerticalSolidList"/>
    <dgm:cxn modelId="{D7E7AEEA-7802-40ED-AB8E-639F27D31D13}" type="presParOf" srcId="{39E2D3EB-066B-4013-9C0B-840987589893}" destId="{C15399FB-1729-46D1-BB59-C97A2C6BA633}" srcOrd="0" destOrd="0" presId="urn:microsoft.com/office/officeart/2018/2/layout/IconVerticalSolidList"/>
    <dgm:cxn modelId="{9B0FB1F1-ABE5-4B8C-85DC-978A2D71396E}" type="presParOf" srcId="{39E2D3EB-066B-4013-9C0B-840987589893}" destId="{3CDF8148-DB1B-42FD-A348-0E0CD0E7D269}" srcOrd="1" destOrd="0" presId="urn:microsoft.com/office/officeart/2018/2/layout/IconVerticalSolidList"/>
    <dgm:cxn modelId="{2063EBFB-2DD9-4262-9222-22B87CC0F9AD}" type="presParOf" srcId="{39E2D3EB-066B-4013-9C0B-840987589893}" destId="{6B27C34F-69C3-4ACC-84E5-CAE8BB8B2346}" srcOrd="2" destOrd="0" presId="urn:microsoft.com/office/officeart/2018/2/layout/IconVerticalSolidList"/>
    <dgm:cxn modelId="{E7D49BBF-974D-41CB-95AB-799C393A8529}" type="presParOf" srcId="{39E2D3EB-066B-4013-9C0B-840987589893}" destId="{437C1A02-2318-4B78-80E1-269FC6504B76}" srcOrd="3" destOrd="0" presId="urn:microsoft.com/office/officeart/2018/2/layout/IconVerticalSolidList"/>
    <dgm:cxn modelId="{E0A9044F-63FB-458D-A1A3-1A3EB09A07FE}" type="presParOf" srcId="{948F7F42-5A14-4BEE-8ABB-31522E9FAD00}" destId="{09582694-5210-436C-ACB2-17565C5F46F2}" srcOrd="11" destOrd="0" presId="urn:microsoft.com/office/officeart/2018/2/layout/IconVerticalSolidList"/>
    <dgm:cxn modelId="{88FA533D-12BC-403D-9F03-D16BEC39A352}" type="presParOf" srcId="{948F7F42-5A14-4BEE-8ABB-31522E9FAD00}" destId="{2ECBA2C2-1F91-411D-A8D6-85EEAF06566C}" srcOrd="12" destOrd="0" presId="urn:microsoft.com/office/officeart/2018/2/layout/IconVerticalSolidList"/>
    <dgm:cxn modelId="{DF8C805A-B34A-41DD-A2DE-343C7D65615E}" type="presParOf" srcId="{2ECBA2C2-1F91-411D-A8D6-85EEAF06566C}" destId="{2C8D5DA4-C74A-455F-9A5B-F5B2C5839D73}" srcOrd="0" destOrd="0" presId="urn:microsoft.com/office/officeart/2018/2/layout/IconVerticalSolidList"/>
    <dgm:cxn modelId="{9E4BDE12-4785-4F4E-BF9F-A98CDB52CEEE}" type="presParOf" srcId="{2ECBA2C2-1F91-411D-A8D6-85EEAF06566C}" destId="{2C23A4BD-7E70-43D4-8472-5320CFF39470}" srcOrd="1" destOrd="0" presId="urn:microsoft.com/office/officeart/2018/2/layout/IconVerticalSolidList"/>
    <dgm:cxn modelId="{3B1BD7B2-7327-45B9-8DD9-CA3E19C58297}" type="presParOf" srcId="{2ECBA2C2-1F91-411D-A8D6-85EEAF06566C}" destId="{89DECAB6-9A71-4CEE-859F-1B6B4FBCF9F2}" srcOrd="2" destOrd="0" presId="urn:microsoft.com/office/officeart/2018/2/layout/IconVerticalSolidList"/>
    <dgm:cxn modelId="{331BEDA3-01B3-4F65-9D45-418A4F574BEB}" type="presParOf" srcId="{2ECBA2C2-1F91-411D-A8D6-85EEAF06566C}" destId="{95596901-969E-4AF6-B5AB-28BCA9AD1B1C}" srcOrd="3" destOrd="0" presId="urn:microsoft.com/office/officeart/2018/2/layout/IconVerticalSolidList"/>
    <dgm:cxn modelId="{5663C6C8-4698-4ACA-B77C-CF158BFA3FCB}" type="presParOf" srcId="{948F7F42-5A14-4BEE-8ABB-31522E9FAD00}" destId="{607E3E61-C319-42A7-A978-BD60F7338CE3}" srcOrd="13" destOrd="0" presId="urn:microsoft.com/office/officeart/2018/2/layout/IconVerticalSolidList"/>
    <dgm:cxn modelId="{C7CE09F1-6D67-42C0-BB91-FE1EC24DB1B7}" type="presParOf" srcId="{948F7F42-5A14-4BEE-8ABB-31522E9FAD00}" destId="{A44970D1-1D39-4894-A752-608A9664D0ED}" srcOrd="14" destOrd="0" presId="urn:microsoft.com/office/officeart/2018/2/layout/IconVerticalSolidList"/>
    <dgm:cxn modelId="{30A96BC6-E5A4-47E1-9198-CF51208433A5}" type="presParOf" srcId="{A44970D1-1D39-4894-A752-608A9664D0ED}" destId="{80431ED0-47F6-4071-8414-1FFCE3684DFC}" srcOrd="0" destOrd="0" presId="urn:microsoft.com/office/officeart/2018/2/layout/IconVerticalSolidList"/>
    <dgm:cxn modelId="{BBC58630-5BA1-4064-BD30-4F3A94C83923}" type="presParOf" srcId="{A44970D1-1D39-4894-A752-608A9664D0ED}" destId="{BAEA0F87-C5B1-473E-ADE7-1500FDCEB454}" srcOrd="1" destOrd="0" presId="urn:microsoft.com/office/officeart/2018/2/layout/IconVerticalSolidList"/>
    <dgm:cxn modelId="{92290227-154B-4E32-BF76-6284B5EB61D4}" type="presParOf" srcId="{A44970D1-1D39-4894-A752-608A9664D0ED}" destId="{34692490-37BD-4D97-8DFF-07A9E17B132D}" srcOrd="2" destOrd="0" presId="urn:microsoft.com/office/officeart/2018/2/layout/IconVerticalSolidList"/>
    <dgm:cxn modelId="{3D5BA26F-C623-4B22-A72D-A02AD9FBDA96}" type="presParOf" srcId="{A44970D1-1D39-4894-A752-608A9664D0ED}" destId="{8DC00B1D-D646-4C94-8F0E-32BB80EB248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94760E-60C3-451D-A3F6-809E2708AEF8}"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0D06CB-A81E-4763-91EC-4BFE7FF5EB66}">
      <dgm:prSet/>
      <dgm:spPr/>
      <dgm:t>
        <a:bodyPr/>
        <a:lstStyle/>
        <a:p>
          <a:pPr>
            <a:lnSpc>
              <a:spcPct val="100000"/>
            </a:lnSpc>
          </a:pPr>
          <a:r>
            <a:rPr lang="en-US"/>
            <a:t>The algorithm also differentiates itself in the following ways:</a:t>
          </a:r>
        </a:p>
      </dgm:t>
    </dgm:pt>
    <dgm:pt modelId="{39BADA87-14CF-4EC0-9764-8063A2ABB6EE}" type="parTrans" cxnId="{416279BD-5B55-4DAF-9BE1-8E4B5E96F0A9}">
      <dgm:prSet/>
      <dgm:spPr/>
      <dgm:t>
        <a:bodyPr/>
        <a:lstStyle/>
        <a:p>
          <a:endParaRPr lang="en-US"/>
        </a:p>
      </dgm:t>
    </dgm:pt>
    <dgm:pt modelId="{F98DEA7D-BE15-4FC7-B8E4-F61B9190C0D5}" type="sibTrans" cxnId="{416279BD-5B55-4DAF-9BE1-8E4B5E96F0A9}">
      <dgm:prSet/>
      <dgm:spPr/>
      <dgm:t>
        <a:bodyPr/>
        <a:lstStyle/>
        <a:p>
          <a:pPr>
            <a:lnSpc>
              <a:spcPct val="100000"/>
            </a:lnSpc>
          </a:pPr>
          <a:endParaRPr lang="en-US"/>
        </a:p>
      </dgm:t>
    </dgm:pt>
    <dgm:pt modelId="{B09B482B-9F36-4EB8-B060-C181CB9F25E5}">
      <dgm:prSet/>
      <dgm:spPr/>
      <dgm:t>
        <a:bodyPr/>
        <a:lstStyle/>
        <a:p>
          <a:pPr>
            <a:lnSpc>
              <a:spcPct val="100000"/>
            </a:lnSpc>
          </a:pPr>
          <a:r>
            <a:rPr lang="en-US" b="1"/>
            <a:t>A wide range of applications: Can be used to solve regression, classification, ranking, and user-defined prediction problems.</a:t>
          </a:r>
        </a:p>
      </dgm:t>
    </dgm:pt>
    <dgm:pt modelId="{BBF2A10B-10D1-478D-8940-C63477C8F214}" type="parTrans" cxnId="{EF83AF02-F8E7-4EB0-9787-918215342EAE}">
      <dgm:prSet/>
      <dgm:spPr/>
      <dgm:t>
        <a:bodyPr/>
        <a:lstStyle/>
        <a:p>
          <a:endParaRPr lang="en-US"/>
        </a:p>
      </dgm:t>
    </dgm:pt>
    <dgm:pt modelId="{CE17082D-A973-47F9-AFAC-723150E7DA05}" type="sibTrans" cxnId="{EF83AF02-F8E7-4EB0-9787-918215342EAE}">
      <dgm:prSet/>
      <dgm:spPr/>
      <dgm:t>
        <a:bodyPr/>
        <a:lstStyle/>
        <a:p>
          <a:pPr>
            <a:lnSpc>
              <a:spcPct val="100000"/>
            </a:lnSpc>
          </a:pPr>
          <a:endParaRPr lang="en-US"/>
        </a:p>
      </dgm:t>
    </dgm:pt>
    <dgm:pt modelId="{1E162F31-4419-47BC-944A-8C48DC96AA72}">
      <dgm:prSet/>
      <dgm:spPr/>
      <dgm:t>
        <a:bodyPr/>
        <a:lstStyle/>
        <a:p>
          <a:pPr>
            <a:lnSpc>
              <a:spcPct val="100000"/>
            </a:lnSpc>
          </a:pPr>
          <a:r>
            <a:rPr lang="en-US" b="1"/>
            <a:t>Portability: Runs smoothly on Windows, Linux, and OS X.</a:t>
          </a:r>
        </a:p>
      </dgm:t>
    </dgm:pt>
    <dgm:pt modelId="{F1F78A4E-C706-4F27-91B9-3820858A8778}" type="parTrans" cxnId="{85831421-5701-4CFA-B115-FCBC0683EA17}">
      <dgm:prSet/>
      <dgm:spPr/>
      <dgm:t>
        <a:bodyPr/>
        <a:lstStyle/>
        <a:p>
          <a:endParaRPr lang="en-US"/>
        </a:p>
      </dgm:t>
    </dgm:pt>
    <dgm:pt modelId="{861D04EF-3C57-4201-897C-BBAEEA707143}" type="sibTrans" cxnId="{85831421-5701-4CFA-B115-FCBC0683EA17}">
      <dgm:prSet/>
      <dgm:spPr/>
      <dgm:t>
        <a:bodyPr/>
        <a:lstStyle/>
        <a:p>
          <a:pPr>
            <a:lnSpc>
              <a:spcPct val="100000"/>
            </a:lnSpc>
          </a:pPr>
          <a:endParaRPr lang="en-US"/>
        </a:p>
      </dgm:t>
    </dgm:pt>
    <dgm:pt modelId="{35AE881F-FD96-4D07-88BD-6279C4878CEA}">
      <dgm:prSet/>
      <dgm:spPr/>
      <dgm:t>
        <a:bodyPr/>
        <a:lstStyle/>
        <a:p>
          <a:pPr>
            <a:lnSpc>
              <a:spcPct val="100000"/>
            </a:lnSpc>
          </a:pPr>
          <a:r>
            <a:rPr lang="en-US" b="1"/>
            <a:t>Languages: Supports all major programming languages including C++, Python, R, Java, Scala, and Julia.</a:t>
          </a:r>
        </a:p>
      </dgm:t>
    </dgm:pt>
    <dgm:pt modelId="{B9488046-33B4-4E63-BA51-C7B342789590}" type="parTrans" cxnId="{20925E50-564A-4BD9-9BE2-34E06A4F956E}">
      <dgm:prSet/>
      <dgm:spPr/>
      <dgm:t>
        <a:bodyPr/>
        <a:lstStyle/>
        <a:p>
          <a:endParaRPr lang="en-US"/>
        </a:p>
      </dgm:t>
    </dgm:pt>
    <dgm:pt modelId="{AACDFC93-1E5E-438A-BA52-5EE90245BD17}" type="sibTrans" cxnId="{20925E50-564A-4BD9-9BE2-34E06A4F956E}">
      <dgm:prSet/>
      <dgm:spPr/>
      <dgm:t>
        <a:bodyPr/>
        <a:lstStyle/>
        <a:p>
          <a:pPr>
            <a:lnSpc>
              <a:spcPct val="100000"/>
            </a:lnSpc>
          </a:pPr>
          <a:endParaRPr lang="en-US"/>
        </a:p>
      </dgm:t>
    </dgm:pt>
    <dgm:pt modelId="{34262DEA-C359-4460-8F1C-272CC9887F73}">
      <dgm:prSet/>
      <dgm:spPr/>
      <dgm:t>
        <a:bodyPr/>
        <a:lstStyle/>
        <a:p>
          <a:pPr>
            <a:lnSpc>
              <a:spcPct val="100000"/>
            </a:lnSpc>
          </a:pPr>
          <a:r>
            <a:rPr lang="en-US" b="1"/>
            <a:t>Cloud Integration: Supports AWS, Azure, and Yarn clusters and works well with Flink, Spark, and other ecosystems.</a:t>
          </a:r>
        </a:p>
      </dgm:t>
    </dgm:pt>
    <dgm:pt modelId="{4586E67C-410F-4F83-AA54-0E68E3E78DF4}" type="parTrans" cxnId="{DC91B858-ADAC-4363-9A1A-4F78E3AF59B8}">
      <dgm:prSet/>
      <dgm:spPr/>
      <dgm:t>
        <a:bodyPr/>
        <a:lstStyle/>
        <a:p>
          <a:endParaRPr lang="en-US"/>
        </a:p>
      </dgm:t>
    </dgm:pt>
    <dgm:pt modelId="{DD04D78C-A689-4F26-9338-D6783BAF73EA}" type="sibTrans" cxnId="{DC91B858-ADAC-4363-9A1A-4F78E3AF59B8}">
      <dgm:prSet/>
      <dgm:spPr/>
      <dgm:t>
        <a:bodyPr/>
        <a:lstStyle/>
        <a:p>
          <a:endParaRPr lang="en-US"/>
        </a:p>
      </dgm:t>
    </dgm:pt>
    <dgm:pt modelId="{EA9AB263-F7C5-49C4-8E99-9015A69E4AB2}" type="pres">
      <dgm:prSet presAssocID="{0D94760E-60C3-451D-A3F6-809E2708AEF8}" presName="root" presStyleCnt="0">
        <dgm:presLayoutVars>
          <dgm:dir/>
          <dgm:resizeHandles val="exact"/>
        </dgm:presLayoutVars>
      </dgm:prSet>
      <dgm:spPr/>
    </dgm:pt>
    <dgm:pt modelId="{21640B1E-104D-4B95-9F15-7168207D4315}" type="pres">
      <dgm:prSet presAssocID="{0D94760E-60C3-451D-A3F6-809E2708AEF8}" presName="container" presStyleCnt="0">
        <dgm:presLayoutVars>
          <dgm:dir/>
          <dgm:resizeHandles val="exact"/>
        </dgm:presLayoutVars>
      </dgm:prSet>
      <dgm:spPr/>
    </dgm:pt>
    <dgm:pt modelId="{31264AB6-CF9D-4994-8AE0-B1545DC78B4A}" type="pres">
      <dgm:prSet presAssocID="{190D06CB-A81E-4763-91EC-4BFE7FF5EB66}" presName="compNode" presStyleCnt="0"/>
      <dgm:spPr/>
    </dgm:pt>
    <dgm:pt modelId="{E858E55A-93D3-4493-B726-1362D12D2932}" type="pres">
      <dgm:prSet presAssocID="{190D06CB-A81E-4763-91EC-4BFE7FF5EB66}" presName="iconBgRect" presStyleLbl="bgShp" presStyleIdx="0" presStyleCnt="5"/>
      <dgm:spPr/>
    </dgm:pt>
    <dgm:pt modelId="{A7F603EC-80E5-4B12-86FE-974B6B3661FD}" type="pres">
      <dgm:prSet presAssocID="{190D06CB-A81E-4763-91EC-4BFE7FF5EB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16287EDE-385F-40AB-AFBA-0D92CD5C1A72}" type="pres">
      <dgm:prSet presAssocID="{190D06CB-A81E-4763-91EC-4BFE7FF5EB66}" presName="spaceRect" presStyleCnt="0"/>
      <dgm:spPr/>
    </dgm:pt>
    <dgm:pt modelId="{C974859D-CE12-4A6D-8879-E7D2FD563F8F}" type="pres">
      <dgm:prSet presAssocID="{190D06CB-A81E-4763-91EC-4BFE7FF5EB66}" presName="textRect" presStyleLbl="revTx" presStyleIdx="0" presStyleCnt="5">
        <dgm:presLayoutVars>
          <dgm:chMax val="1"/>
          <dgm:chPref val="1"/>
        </dgm:presLayoutVars>
      </dgm:prSet>
      <dgm:spPr/>
    </dgm:pt>
    <dgm:pt modelId="{2885D592-5BAB-4682-8992-93E3E688D1AE}" type="pres">
      <dgm:prSet presAssocID="{F98DEA7D-BE15-4FC7-B8E4-F61B9190C0D5}" presName="sibTrans" presStyleLbl="sibTrans2D1" presStyleIdx="0" presStyleCnt="0"/>
      <dgm:spPr/>
    </dgm:pt>
    <dgm:pt modelId="{E44F5390-D502-4E4E-95AB-94C817A81BBB}" type="pres">
      <dgm:prSet presAssocID="{B09B482B-9F36-4EB8-B060-C181CB9F25E5}" presName="compNode" presStyleCnt="0"/>
      <dgm:spPr/>
    </dgm:pt>
    <dgm:pt modelId="{BA56FCA0-C733-4802-AF14-5BC671FF5685}" type="pres">
      <dgm:prSet presAssocID="{B09B482B-9F36-4EB8-B060-C181CB9F25E5}" presName="iconBgRect" presStyleLbl="bgShp" presStyleIdx="1" presStyleCnt="5"/>
      <dgm:spPr/>
    </dgm:pt>
    <dgm:pt modelId="{FAA04ECD-18B3-41F0-96BE-B66162F6BEB5}" type="pres">
      <dgm:prSet presAssocID="{B09B482B-9F36-4EB8-B060-C181CB9F25E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e chart"/>
        </a:ext>
      </dgm:extLst>
    </dgm:pt>
    <dgm:pt modelId="{16169418-508E-4766-9CD2-237914BBD4E3}" type="pres">
      <dgm:prSet presAssocID="{B09B482B-9F36-4EB8-B060-C181CB9F25E5}" presName="spaceRect" presStyleCnt="0"/>
      <dgm:spPr/>
    </dgm:pt>
    <dgm:pt modelId="{74ACE7B8-9037-4143-B516-898321CC7EA8}" type="pres">
      <dgm:prSet presAssocID="{B09B482B-9F36-4EB8-B060-C181CB9F25E5}" presName="textRect" presStyleLbl="revTx" presStyleIdx="1" presStyleCnt="5">
        <dgm:presLayoutVars>
          <dgm:chMax val="1"/>
          <dgm:chPref val="1"/>
        </dgm:presLayoutVars>
      </dgm:prSet>
      <dgm:spPr/>
    </dgm:pt>
    <dgm:pt modelId="{03F6EEAE-A8B9-4A13-B83E-04CEFC35FCA0}" type="pres">
      <dgm:prSet presAssocID="{CE17082D-A973-47F9-AFAC-723150E7DA05}" presName="sibTrans" presStyleLbl="sibTrans2D1" presStyleIdx="0" presStyleCnt="0"/>
      <dgm:spPr/>
    </dgm:pt>
    <dgm:pt modelId="{71B7F83C-D66A-4366-A543-76CC65E33DD4}" type="pres">
      <dgm:prSet presAssocID="{1E162F31-4419-47BC-944A-8C48DC96AA72}" presName="compNode" presStyleCnt="0"/>
      <dgm:spPr/>
    </dgm:pt>
    <dgm:pt modelId="{311139C2-B1D7-49A4-B0DB-EDCD70978B59}" type="pres">
      <dgm:prSet presAssocID="{1E162F31-4419-47BC-944A-8C48DC96AA72}" presName="iconBgRect" presStyleLbl="bgShp" presStyleIdx="2" presStyleCnt="5"/>
      <dgm:spPr/>
    </dgm:pt>
    <dgm:pt modelId="{43D77EA4-F8DC-4873-B80F-36416379E207}" type="pres">
      <dgm:prSet presAssocID="{1E162F31-4419-47BC-944A-8C48DC96AA7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88F5019-1699-4173-AE17-D6AE328B79EA}" type="pres">
      <dgm:prSet presAssocID="{1E162F31-4419-47BC-944A-8C48DC96AA72}" presName="spaceRect" presStyleCnt="0"/>
      <dgm:spPr/>
    </dgm:pt>
    <dgm:pt modelId="{FD3A5778-A664-43E3-852C-7D91B603D817}" type="pres">
      <dgm:prSet presAssocID="{1E162F31-4419-47BC-944A-8C48DC96AA72}" presName="textRect" presStyleLbl="revTx" presStyleIdx="2" presStyleCnt="5">
        <dgm:presLayoutVars>
          <dgm:chMax val="1"/>
          <dgm:chPref val="1"/>
        </dgm:presLayoutVars>
      </dgm:prSet>
      <dgm:spPr/>
    </dgm:pt>
    <dgm:pt modelId="{916475D5-B3CE-4170-BAA4-028A8DC53B8C}" type="pres">
      <dgm:prSet presAssocID="{861D04EF-3C57-4201-897C-BBAEEA707143}" presName="sibTrans" presStyleLbl="sibTrans2D1" presStyleIdx="0" presStyleCnt="0"/>
      <dgm:spPr/>
    </dgm:pt>
    <dgm:pt modelId="{DAB146DE-6E0C-46C6-ABF1-04B7ED6F610C}" type="pres">
      <dgm:prSet presAssocID="{35AE881F-FD96-4D07-88BD-6279C4878CEA}" presName="compNode" presStyleCnt="0"/>
      <dgm:spPr/>
    </dgm:pt>
    <dgm:pt modelId="{ED07061C-D8AB-4621-8647-E5C05D52370A}" type="pres">
      <dgm:prSet presAssocID="{35AE881F-FD96-4D07-88BD-6279C4878CEA}" presName="iconBgRect" presStyleLbl="bgShp" presStyleIdx="3" presStyleCnt="5"/>
      <dgm:spPr/>
    </dgm:pt>
    <dgm:pt modelId="{EE5D6874-4F37-4CEC-8AB0-D3512A80FC0A}" type="pres">
      <dgm:prSet presAssocID="{35AE881F-FD96-4D07-88BD-6279C4878C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0073962-4637-45B3-A2F6-735BFE7FEB53}" type="pres">
      <dgm:prSet presAssocID="{35AE881F-FD96-4D07-88BD-6279C4878CEA}" presName="spaceRect" presStyleCnt="0"/>
      <dgm:spPr/>
    </dgm:pt>
    <dgm:pt modelId="{5BD2C7E0-9B3F-4F2C-A3C0-7C16E70ACF2A}" type="pres">
      <dgm:prSet presAssocID="{35AE881F-FD96-4D07-88BD-6279C4878CEA}" presName="textRect" presStyleLbl="revTx" presStyleIdx="3" presStyleCnt="5">
        <dgm:presLayoutVars>
          <dgm:chMax val="1"/>
          <dgm:chPref val="1"/>
        </dgm:presLayoutVars>
      </dgm:prSet>
      <dgm:spPr/>
    </dgm:pt>
    <dgm:pt modelId="{C8E9D242-EA16-406B-B87D-D45D194B39C4}" type="pres">
      <dgm:prSet presAssocID="{AACDFC93-1E5E-438A-BA52-5EE90245BD17}" presName="sibTrans" presStyleLbl="sibTrans2D1" presStyleIdx="0" presStyleCnt="0"/>
      <dgm:spPr/>
    </dgm:pt>
    <dgm:pt modelId="{0C208FFE-E783-4D91-B67A-C9F709DD45C6}" type="pres">
      <dgm:prSet presAssocID="{34262DEA-C359-4460-8F1C-272CC9887F73}" presName="compNode" presStyleCnt="0"/>
      <dgm:spPr/>
    </dgm:pt>
    <dgm:pt modelId="{2A4D2CF3-33A1-445D-8A3F-EBA640F6A9AF}" type="pres">
      <dgm:prSet presAssocID="{34262DEA-C359-4460-8F1C-272CC9887F73}" presName="iconBgRect" presStyleLbl="bgShp" presStyleIdx="4" presStyleCnt="5"/>
      <dgm:spPr/>
    </dgm:pt>
    <dgm:pt modelId="{86543B54-686A-41C6-987C-6EDF1CCB55BD}" type="pres">
      <dgm:prSet presAssocID="{34262DEA-C359-4460-8F1C-272CC9887F7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ine Decoration"/>
        </a:ext>
      </dgm:extLst>
    </dgm:pt>
    <dgm:pt modelId="{A0C494DB-F9E8-4F57-8826-3E68A4124BF6}" type="pres">
      <dgm:prSet presAssocID="{34262DEA-C359-4460-8F1C-272CC9887F73}" presName="spaceRect" presStyleCnt="0"/>
      <dgm:spPr/>
    </dgm:pt>
    <dgm:pt modelId="{5A7E3498-EC64-4DD9-A7F6-99CB432F915C}" type="pres">
      <dgm:prSet presAssocID="{34262DEA-C359-4460-8F1C-272CC9887F73}" presName="textRect" presStyleLbl="revTx" presStyleIdx="4" presStyleCnt="5">
        <dgm:presLayoutVars>
          <dgm:chMax val="1"/>
          <dgm:chPref val="1"/>
        </dgm:presLayoutVars>
      </dgm:prSet>
      <dgm:spPr/>
    </dgm:pt>
  </dgm:ptLst>
  <dgm:cxnLst>
    <dgm:cxn modelId="{EF83AF02-F8E7-4EB0-9787-918215342EAE}" srcId="{0D94760E-60C3-451D-A3F6-809E2708AEF8}" destId="{B09B482B-9F36-4EB8-B060-C181CB9F25E5}" srcOrd="1" destOrd="0" parTransId="{BBF2A10B-10D1-478D-8940-C63477C8F214}" sibTransId="{CE17082D-A973-47F9-AFAC-723150E7DA05}"/>
    <dgm:cxn modelId="{D4C9D902-59EE-47EA-81B4-D3E54D5D1E15}" type="presOf" srcId="{F98DEA7D-BE15-4FC7-B8E4-F61B9190C0D5}" destId="{2885D592-5BAB-4682-8992-93E3E688D1AE}" srcOrd="0" destOrd="0" presId="urn:microsoft.com/office/officeart/2018/2/layout/IconCircleList"/>
    <dgm:cxn modelId="{85831421-5701-4CFA-B115-FCBC0683EA17}" srcId="{0D94760E-60C3-451D-A3F6-809E2708AEF8}" destId="{1E162F31-4419-47BC-944A-8C48DC96AA72}" srcOrd="2" destOrd="0" parTransId="{F1F78A4E-C706-4F27-91B9-3820858A8778}" sibTransId="{861D04EF-3C57-4201-897C-BBAEEA707143}"/>
    <dgm:cxn modelId="{F1C38423-C4BC-43F4-9C47-7E3F60D08738}" type="presOf" srcId="{B09B482B-9F36-4EB8-B060-C181CB9F25E5}" destId="{74ACE7B8-9037-4143-B516-898321CC7EA8}" srcOrd="0" destOrd="0" presId="urn:microsoft.com/office/officeart/2018/2/layout/IconCircleList"/>
    <dgm:cxn modelId="{B1422E33-5718-4CEA-8273-4FFD18B7587D}" type="presOf" srcId="{190D06CB-A81E-4763-91EC-4BFE7FF5EB66}" destId="{C974859D-CE12-4A6D-8879-E7D2FD563F8F}" srcOrd="0" destOrd="0" presId="urn:microsoft.com/office/officeart/2018/2/layout/IconCircleList"/>
    <dgm:cxn modelId="{D7865368-B20B-43FC-8F71-0DDA2AF25552}" type="presOf" srcId="{0D94760E-60C3-451D-A3F6-809E2708AEF8}" destId="{EA9AB263-F7C5-49C4-8E99-9015A69E4AB2}" srcOrd="0" destOrd="0" presId="urn:microsoft.com/office/officeart/2018/2/layout/IconCircleList"/>
    <dgm:cxn modelId="{20925E50-564A-4BD9-9BE2-34E06A4F956E}" srcId="{0D94760E-60C3-451D-A3F6-809E2708AEF8}" destId="{35AE881F-FD96-4D07-88BD-6279C4878CEA}" srcOrd="3" destOrd="0" parTransId="{B9488046-33B4-4E63-BA51-C7B342789590}" sibTransId="{AACDFC93-1E5E-438A-BA52-5EE90245BD17}"/>
    <dgm:cxn modelId="{DC91B858-ADAC-4363-9A1A-4F78E3AF59B8}" srcId="{0D94760E-60C3-451D-A3F6-809E2708AEF8}" destId="{34262DEA-C359-4460-8F1C-272CC9887F73}" srcOrd="4" destOrd="0" parTransId="{4586E67C-410F-4F83-AA54-0E68E3E78DF4}" sibTransId="{DD04D78C-A689-4F26-9338-D6783BAF73EA}"/>
    <dgm:cxn modelId="{C486BB9C-A4B6-4C57-AACA-C6470C8BE153}" type="presOf" srcId="{35AE881F-FD96-4D07-88BD-6279C4878CEA}" destId="{5BD2C7E0-9B3F-4F2C-A3C0-7C16E70ACF2A}" srcOrd="0" destOrd="0" presId="urn:microsoft.com/office/officeart/2018/2/layout/IconCircleList"/>
    <dgm:cxn modelId="{DD563BBD-42F8-44BA-A441-737C3850E1CC}" type="presOf" srcId="{861D04EF-3C57-4201-897C-BBAEEA707143}" destId="{916475D5-B3CE-4170-BAA4-028A8DC53B8C}" srcOrd="0" destOrd="0" presId="urn:microsoft.com/office/officeart/2018/2/layout/IconCircleList"/>
    <dgm:cxn modelId="{416279BD-5B55-4DAF-9BE1-8E4B5E96F0A9}" srcId="{0D94760E-60C3-451D-A3F6-809E2708AEF8}" destId="{190D06CB-A81E-4763-91EC-4BFE7FF5EB66}" srcOrd="0" destOrd="0" parTransId="{39BADA87-14CF-4EC0-9764-8063A2ABB6EE}" sibTransId="{F98DEA7D-BE15-4FC7-B8E4-F61B9190C0D5}"/>
    <dgm:cxn modelId="{92C5EABD-2DBF-4DF9-BE53-D0E16F511F85}" type="presOf" srcId="{1E162F31-4419-47BC-944A-8C48DC96AA72}" destId="{FD3A5778-A664-43E3-852C-7D91B603D817}" srcOrd="0" destOrd="0" presId="urn:microsoft.com/office/officeart/2018/2/layout/IconCircleList"/>
    <dgm:cxn modelId="{7DBC01E6-5DCD-431E-A83C-224FDA3F9E4D}" type="presOf" srcId="{34262DEA-C359-4460-8F1C-272CC9887F73}" destId="{5A7E3498-EC64-4DD9-A7F6-99CB432F915C}" srcOrd="0" destOrd="0" presId="urn:microsoft.com/office/officeart/2018/2/layout/IconCircleList"/>
    <dgm:cxn modelId="{2CA626EC-DA12-4673-98C3-581F894478AD}" type="presOf" srcId="{CE17082D-A973-47F9-AFAC-723150E7DA05}" destId="{03F6EEAE-A8B9-4A13-B83E-04CEFC35FCA0}" srcOrd="0" destOrd="0" presId="urn:microsoft.com/office/officeart/2018/2/layout/IconCircleList"/>
    <dgm:cxn modelId="{A81E63FF-FA35-461A-96A6-8211D98A5BA7}" type="presOf" srcId="{AACDFC93-1E5E-438A-BA52-5EE90245BD17}" destId="{C8E9D242-EA16-406B-B87D-D45D194B39C4}" srcOrd="0" destOrd="0" presId="urn:microsoft.com/office/officeart/2018/2/layout/IconCircleList"/>
    <dgm:cxn modelId="{BDEA8ED2-24D3-4909-A5CE-83A3D401F103}" type="presParOf" srcId="{EA9AB263-F7C5-49C4-8E99-9015A69E4AB2}" destId="{21640B1E-104D-4B95-9F15-7168207D4315}" srcOrd="0" destOrd="0" presId="urn:microsoft.com/office/officeart/2018/2/layout/IconCircleList"/>
    <dgm:cxn modelId="{BB0CAEAF-2E2C-4085-9EF7-1818D89829D0}" type="presParOf" srcId="{21640B1E-104D-4B95-9F15-7168207D4315}" destId="{31264AB6-CF9D-4994-8AE0-B1545DC78B4A}" srcOrd="0" destOrd="0" presId="urn:microsoft.com/office/officeart/2018/2/layout/IconCircleList"/>
    <dgm:cxn modelId="{90CD7622-D857-4C88-9350-34D4625F2FC1}" type="presParOf" srcId="{31264AB6-CF9D-4994-8AE0-B1545DC78B4A}" destId="{E858E55A-93D3-4493-B726-1362D12D2932}" srcOrd="0" destOrd="0" presId="urn:microsoft.com/office/officeart/2018/2/layout/IconCircleList"/>
    <dgm:cxn modelId="{3C5D7190-9970-42F1-A934-55052E2806B2}" type="presParOf" srcId="{31264AB6-CF9D-4994-8AE0-B1545DC78B4A}" destId="{A7F603EC-80E5-4B12-86FE-974B6B3661FD}" srcOrd="1" destOrd="0" presId="urn:microsoft.com/office/officeart/2018/2/layout/IconCircleList"/>
    <dgm:cxn modelId="{AFFC5A02-ABA8-4063-818A-D6E95795FA58}" type="presParOf" srcId="{31264AB6-CF9D-4994-8AE0-B1545DC78B4A}" destId="{16287EDE-385F-40AB-AFBA-0D92CD5C1A72}" srcOrd="2" destOrd="0" presId="urn:microsoft.com/office/officeart/2018/2/layout/IconCircleList"/>
    <dgm:cxn modelId="{B805FF6D-BEA8-4596-A510-38087CC7DDB7}" type="presParOf" srcId="{31264AB6-CF9D-4994-8AE0-B1545DC78B4A}" destId="{C974859D-CE12-4A6D-8879-E7D2FD563F8F}" srcOrd="3" destOrd="0" presId="urn:microsoft.com/office/officeart/2018/2/layout/IconCircleList"/>
    <dgm:cxn modelId="{510677D5-6F55-4580-886D-EF7FD767FE8C}" type="presParOf" srcId="{21640B1E-104D-4B95-9F15-7168207D4315}" destId="{2885D592-5BAB-4682-8992-93E3E688D1AE}" srcOrd="1" destOrd="0" presId="urn:microsoft.com/office/officeart/2018/2/layout/IconCircleList"/>
    <dgm:cxn modelId="{99BC1ADC-AA08-42FD-8AF0-D620CB13DB2D}" type="presParOf" srcId="{21640B1E-104D-4B95-9F15-7168207D4315}" destId="{E44F5390-D502-4E4E-95AB-94C817A81BBB}" srcOrd="2" destOrd="0" presId="urn:microsoft.com/office/officeart/2018/2/layout/IconCircleList"/>
    <dgm:cxn modelId="{BAE66F11-97E3-46E9-B3A6-34EA08DF6423}" type="presParOf" srcId="{E44F5390-D502-4E4E-95AB-94C817A81BBB}" destId="{BA56FCA0-C733-4802-AF14-5BC671FF5685}" srcOrd="0" destOrd="0" presId="urn:microsoft.com/office/officeart/2018/2/layout/IconCircleList"/>
    <dgm:cxn modelId="{B9C61EA5-764C-4759-A63B-1C19ADF7A75E}" type="presParOf" srcId="{E44F5390-D502-4E4E-95AB-94C817A81BBB}" destId="{FAA04ECD-18B3-41F0-96BE-B66162F6BEB5}" srcOrd="1" destOrd="0" presId="urn:microsoft.com/office/officeart/2018/2/layout/IconCircleList"/>
    <dgm:cxn modelId="{2DA5F798-16B2-4A09-8BE6-E68626B7D2D4}" type="presParOf" srcId="{E44F5390-D502-4E4E-95AB-94C817A81BBB}" destId="{16169418-508E-4766-9CD2-237914BBD4E3}" srcOrd="2" destOrd="0" presId="urn:microsoft.com/office/officeart/2018/2/layout/IconCircleList"/>
    <dgm:cxn modelId="{9EC811A7-4AED-4EC1-9414-3C5F6978ABDE}" type="presParOf" srcId="{E44F5390-D502-4E4E-95AB-94C817A81BBB}" destId="{74ACE7B8-9037-4143-B516-898321CC7EA8}" srcOrd="3" destOrd="0" presId="urn:microsoft.com/office/officeart/2018/2/layout/IconCircleList"/>
    <dgm:cxn modelId="{A9E22A85-9F33-416A-B0C1-ADB9EF471140}" type="presParOf" srcId="{21640B1E-104D-4B95-9F15-7168207D4315}" destId="{03F6EEAE-A8B9-4A13-B83E-04CEFC35FCA0}" srcOrd="3" destOrd="0" presId="urn:microsoft.com/office/officeart/2018/2/layout/IconCircleList"/>
    <dgm:cxn modelId="{797A6F66-EEF6-497A-8594-9F20D58DF9B0}" type="presParOf" srcId="{21640B1E-104D-4B95-9F15-7168207D4315}" destId="{71B7F83C-D66A-4366-A543-76CC65E33DD4}" srcOrd="4" destOrd="0" presId="urn:microsoft.com/office/officeart/2018/2/layout/IconCircleList"/>
    <dgm:cxn modelId="{FA851665-FE5E-4749-B3A0-E0BEE237924B}" type="presParOf" srcId="{71B7F83C-D66A-4366-A543-76CC65E33DD4}" destId="{311139C2-B1D7-49A4-B0DB-EDCD70978B59}" srcOrd="0" destOrd="0" presId="urn:microsoft.com/office/officeart/2018/2/layout/IconCircleList"/>
    <dgm:cxn modelId="{4FE29127-36B5-4C7E-AB08-64D7AADF7F2C}" type="presParOf" srcId="{71B7F83C-D66A-4366-A543-76CC65E33DD4}" destId="{43D77EA4-F8DC-4873-B80F-36416379E207}" srcOrd="1" destOrd="0" presId="urn:microsoft.com/office/officeart/2018/2/layout/IconCircleList"/>
    <dgm:cxn modelId="{E258E993-BBFA-43AD-B8B4-833870F80D70}" type="presParOf" srcId="{71B7F83C-D66A-4366-A543-76CC65E33DD4}" destId="{588F5019-1699-4173-AE17-D6AE328B79EA}" srcOrd="2" destOrd="0" presId="urn:microsoft.com/office/officeart/2018/2/layout/IconCircleList"/>
    <dgm:cxn modelId="{1EEDE2AD-F93D-482C-8F21-913E5F43E5E4}" type="presParOf" srcId="{71B7F83C-D66A-4366-A543-76CC65E33DD4}" destId="{FD3A5778-A664-43E3-852C-7D91B603D817}" srcOrd="3" destOrd="0" presId="urn:microsoft.com/office/officeart/2018/2/layout/IconCircleList"/>
    <dgm:cxn modelId="{E6B3FEB7-8BBC-404B-BE6B-330C65B28DDD}" type="presParOf" srcId="{21640B1E-104D-4B95-9F15-7168207D4315}" destId="{916475D5-B3CE-4170-BAA4-028A8DC53B8C}" srcOrd="5" destOrd="0" presId="urn:microsoft.com/office/officeart/2018/2/layout/IconCircleList"/>
    <dgm:cxn modelId="{F9D0975B-067E-4CFE-BE0C-2DFDC48D1890}" type="presParOf" srcId="{21640B1E-104D-4B95-9F15-7168207D4315}" destId="{DAB146DE-6E0C-46C6-ABF1-04B7ED6F610C}" srcOrd="6" destOrd="0" presId="urn:microsoft.com/office/officeart/2018/2/layout/IconCircleList"/>
    <dgm:cxn modelId="{99C7995D-4A94-4CD0-83E0-84D9BD7ED8DD}" type="presParOf" srcId="{DAB146DE-6E0C-46C6-ABF1-04B7ED6F610C}" destId="{ED07061C-D8AB-4621-8647-E5C05D52370A}" srcOrd="0" destOrd="0" presId="urn:microsoft.com/office/officeart/2018/2/layout/IconCircleList"/>
    <dgm:cxn modelId="{BFFD50CD-1EBE-41CE-874C-9E86559DD53E}" type="presParOf" srcId="{DAB146DE-6E0C-46C6-ABF1-04B7ED6F610C}" destId="{EE5D6874-4F37-4CEC-8AB0-D3512A80FC0A}" srcOrd="1" destOrd="0" presId="urn:microsoft.com/office/officeart/2018/2/layout/IconCircleList"/>
    <dgm:cxn modelId="{D0A70A9B-6594-4C35-945C-AE25FDF9C521}" type="presParOf" srcId="{DAB146DE-6E0C-46C6-ABF1-04B7ED6F610C}" destId="{D0073962-4637-45B3-A2F6-735BFE7FEB53}" srcOrd="2" destOrd="0" presId="urn:microsoft.com/office/officeart/2018/2/layout/IconCircleList"/>
    <dgm:cxn modelId="{657CA111-C7EF-4936-9E69-A6E410CFFB61}" type="presParOf" srcId="{DAB146DE-6E0C-46C6-ABF1-04B7ED6F610C}" destId="{5BD2C7E0-9B3F-4F2C-A3C0-7C16E70ACF2A}" srcOrd="3" destOrd="0" presId="urn:microsoft.com/office/officeart/2018/2/layout/IconCircleList"/>
    <dgm:cxn modelId="{A41B9F88-3199-4ECE-BF66-9F594A026CCA}" type="presParOf" srcId="{21640B1E-104D-4B95-9F15-7168207D4315}" destId="{C8E9D242-EA16-406B-B87D-D45D194B39C4}" srcOrd="7" destOrd="0" presId="urn:microsoft.com/office/officeart/2018/2/layout/IconCircleList"/>
    <dgm:cxn modelId="{B23C14E8-0D88-4147-9FFC-D6E273B448CF}" type="presParOf" srcId="{21640B1E-104D-4B95-9F15-7168207D4315}" destId="{0C208FFE-E783-4D91-B67A-C9F709DD45C6}" srcOrd="8" destOrd="0" presId="urn:microsoft.com/office/officeart/2018/2/layout/IconCircleList"/>
    <dgm:cxn modelId="{641F0E80-8B00-4612-AED3-C8D268A43083}" type="presParOf" srcId="{0C208FFE-E783-4D91-B67A-C9F709DD45C6}" destId="{2A4D2CF3-33A1-445D-8A3F-EBA640F6A9AF}" srcOrd="0" destOrd="0" presId="urn:microsoft.com/office/officeart/2018/2/layout/IconCircleList"/>
    <dgm:cxn modelId="{6B2D8F50-8BF3-4680-BD54-E8CD1F559EAC}" type="presParOf" srcId="{0C208FFE-E783-4D91-B67A-C9F709DD45C6}" destId="{86543B54-686A-41C6-987C-6EDF1CCB55BD}" srcOrd="1" destOrd="0" presId="urn:microsoft.com/office/officeart/2018/2/layout/IconCircleList"/>
    <dgm:cxn modelId="{1D98F9C9-C715-4F76-A80D-118443CBCBA4}" type="presParOf" srcId="{0C208FFE-E783-4D91-B67A-C9F709DD45C6}" destId="{A0C494DB-F9E8-4F57-8826-3E68A4124BF6}" srcOrd="2" destOrd="0" presId="urn:microsoft.com/office/officeart/2018/2/layout/IconCircleList"/>
    <dgm:cxn modelId="{C5416B9F-7E0A-4EA7-879C-66A41542AC54}" type="presParOf" srcId="{0C208FFE-E783-4D91-B67A-C9F709DD45C6}" destId="{5A7E3498-EC64-4DD9-A7F6-99CB432F915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491056-C17E-4D0D-83BF-801B2609DBB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91FA27-E700-4B92-A34A-01006FD06403}">
      <dgm:prSet/>
      <dgm:spPr/>
      <dgm:t>
        <a:bodyPr/>
        <a:lstStyle/>
        <a:p>
          <a:r>
            <a:rPr lang="en-US" b="1"/>
            <a:t>Catboost is an open-source library for gradient boosting on decision trees. </a:t>
          </a:r>
        </a:p>
      </dgm:t>
    </dgm:pt>
    <dgm:pt modelId="{7ADE71C7-4336-46EA-8FE5-2D5DCB31F39A}" type="parTrans" cxnId="{03168084-1601-400D-A071-9A0659D9445D}">
      <dgm:prSet/>
      <dgm:spPr/>
      <dgm:t>
        <a:bodyPr/>
        <a:lstStyle/>
        <a:p>
          <a:endParaRPr lang="en-US"/>
        </a:p>
      </dgm:t>
    </dgm:pt>
    <dgm:pt modelId="{D549565B-4ADD-4897-96E2-E1AA3FB435D4}" type="sibTrans" cxnId="{03168084-1601-400D-A071-9A0659D9445D}">
      <dgm:prSet/>
      <dgm:spPr/>
      <dgm:t>
        <a:bodyPr/>
        <a:lstStyle/>
        <a:p>
          <a:endParaRPr lang="en-US"/>
        </a:p>
      </dgm:t>
    </dgm:pt>
    <dgm:pt modelId="{89E7FCB1-BC32-4EF5-97C6-6DEEB38FD44E}">
      <dgm:prSet/>
      <dgm:spPr/>
      <dgm:t>
        <a:bodyPr/>
        <a:lstStyle/>
        <a:p>
          <a:r>
            <a:rPr lang="en-US"/>
            <a:t>It is developed by Yandex researchers and engineers, and is used for search, recommendation systems, personal assistant, self-driving cars, weather prediction and many other tasks at Yandex and in other companies, including CERN, Cloudflare, Careem taxi. It is in open-source and can be used by anyone.</a:t>
          </a:r>
          <a:br>
            <a:rPr lang="en-US"/>
          </a:br>
          <a:endParaRPr lang="en-US"/>
        </a:p>
      </dgm:t>
    </dgm:pt>
    <dgm:pt modelId="{7D9DCFD2-C938-4D22-AA22-C879FABF9529}" type="parTrans" cxnId="{6EFD4B5F-4A9C-479A-9E15-57C79BADF3ED}">
      <dgm:prSet/>
      <dgm:spPr/>
      <dgm:t>
        <a:bodyPr/>
        <a:lstStyle/>
        <a:p>
          <a:endParaRPr lang="en-US"/>
        </a:p>
      </dgm:t>
    </dgm:pt>
    <dgm:pt modelId="{B7F11199-DA64-4CC5-80E5-CEE4AF1E2B34}" type="sibTrans" cxnId="{6EFD4B5F-4A9C-479A-9E15-57C79BADF3ED}">
      <dgm:prSet/>
      <dgm:spPr/>
      <dgm:t>
        <a:bodyPr/>
        <a:lstStyle/>
        <a:p>
          <a:endParaRPr lang="en-US"/>
        </a:p>
      </dgm:t>
    </dgm:pt>
    <dgm:pt modelId="{0211A5C9-7AC9-423B-8056-B2825A7146E3}" type="pres">
      <dgm:prSet presAssocID="{FD491056-C17E-4D0D-83BF-801B2609DBBF}" presName="root" presStyleCnt="0">
        <dgm:presLayoutVars>
          <dgm:dir/>
          <dgm:resizeHandles val="exact"/>
        </dgm:presLayoutVars>
      </dgm:prSet>
      <dgm:spPr/>
    </dgm:pt>
    <dgm:pt modelId="{F8C0113C-F69F-4A8D-8E69-9035A1D32EAE}" type="pres">
      <dgm:prSet presAssocID="{3891FA27-E700-4B92-A34A-01006FD06403}" presName="compNode" presStyleCnt="0"/>
      <dgm:spPr/>
    </dgm:pt>
    <dgm:pt modelId="{B97F6479-B51D-41C7-A8DE-831B9C0FC54F}" type="pres">
      <dgm:prSet presAssocID="{3891FA27-E700-4B92-A34A-01006FD064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on Shelf"/>
        </a:ext>
      </dgm:extLst>
    </dgm:pt>
    <dgm:pt modelId="{306BAD7B-730E-44CE-97AF-2E4BD748BFED}" type="pres">
      <dgm:prSet presAssocID="{3891FA27-E700-4B92-A34A-01006FD06403}" presName="spaceRect" presStyleCnt="0"/>
      <dgm:spPr/>
    </dgm:pt>
    <dgm:pt modelId="{13338BE9-3461-411D-9029-C3942DC1F541}" type="pres">
      <dgm:prSet presAssocID="{3891FA27-E700-4B92-A34A-01006FD06403}" presName="textRect" presStyleLbl="revTx" presStyleIdx="0" presStyleCnt="2">
        <dgm:presLayoutVars>
          <dgm:chMax val="1"/>
          <dgm:chPref val="1"/>
        </dgm:presLayoutVars>
      </dgm:prSet>
      <dgm:spPr/>
    </dgm:pt>
    <dgm:pt modelId="{6DC55A89-8D0D-4BB6-98A4-312F953726A6}" type="pres">
      <dgm:prSet presAssocID="{D549565B-4ADD-4897-96E2-E1AA3FB435D4}" presName="sibTrans" presStyleCnt="0"/>
      <dgm:spPr/>
    </dgm:pt>
    <dgm:pt modelId="{57FB7A8D-16E7-475F-99C0-7F082843562B}" type="pres">
      <dgm:prSet presAssocID="{89E7FCB1-BC32-4EF5-97C6-6DEEB38FD44E}" presName="compNode" presStyleCnt="0"/>
      <dgm:spPr/>
    </dgm:pt>
    <dgm:pt modelId="{C2AEAD19-DD4E-48E2-BA3B-2D7781D0DBBE}" type="pres">
      <dgm:prSet presAssocID="{89E7FCB1-BC32-4EF5-97C6-6DEEB38FD44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terodactyl"/>
        </a:ext>
      </dgm:extLst>
    </dgm:pt>
    <dgm:pt modelId="{F76FB537-175B-4CC3-8924-AF0DB4DA645E}" type="pres">
      <dgm:prSet presAssocID="{89E7FCB1-BC32-4EF5-97C6-6DEEB38FD44E}" presName="spaceRect" presStyleCnt="0"/>
      <dgm:spPr/>
    </dgm:pt>
    <dgm:pt modelId="{BAA504DE-9A6B-4EEF-92A3-84D14628D696}" type="pres">
      <dgm:prSet presAssocID="{89E7FCB1-BC32-4EF5-97C6-6DEEB38FD44E}" presName="textRect" presStyleLbl="revTx" presStyleIdx="1" presStyleCnt="2">
        <dgm:presLayoutVars>
          <dgm:chMax val="1"/>
          <dgm:chPref val="1"/>
        </dgm:presLayoutVars>
      </dgm:prSet>
      <dgm:spPr/>
    </dgm:pt>
  </dgm:ptLst>
  <dgm:cxnLst>
    <dgm:cxn modelId="{6EFD4B5F-4A9C-479A-9E15-57C79BADF3ED}" srcId="{FD491056-C17E-4D0D-83BF-801B2609DBBF}" destId="{89E7FCB1-BC32-4EF5-97C6-6DEEB38FD44E}" srcOrd="1" destOrd="0" parTransId="{7D9DCFD2-C938-4D22-AA22-C879FABF9529}" sibTransId="{B7F11199-DA64-4CC5-80E5-CEE4AF1E2B34}"/>
    <dgm:cxn modelId="{91E5E074-515A-436C-9B7E-44CE088A558B}" type="presOf" srcId="{89E7FCB1-BC32-4EF5-97C6-6DEEB38FD44E}" destId="{BAA504DE-9A6B-4EEF-92A3-84D14628D696}" srcOrd="0" destOrd="0" presId="urn:microsoft.com/office/officeart/2018/2/layout/IconLabelList"/>
    <dgm:cxn modelId="{03168084-1601-400D-A071-9A0659D9445D}" srcId="{FD491056-C17E-4D0D-83BF-801B2609DBBF}" destId="{3891FA27-E700-4B92-A34A-01006FD06403}" srcOrd="0" destOrd="0" parTransId="{7ADE71C7-4336-46EA-8FE5-2D5DCB31F39A}" sibTransId="{D549565B-4ADD-4897-96E2-E1AA3FB435D4}"/>
    <dgm:cxn modelId="{1E879CB1-F552-4432-B177-0C3E3CA94CCB}" type="presOf" srcId="{FD491056-C17E-4D0D-83BF-801B2609DBBF}" destId="{0211A5C9-7AC9-423B-8056-B2825A7146E3}" srcOrd="0" destOrd="0" presId="urn:microsoft.com/office/officeart/2018/2/layout/IconLabelList"/>
    <dgm:cxn modelId="{C4E7B1FB-210B-4667-BECA-DFB0B454609D}" type="presOf" srcId="{3891FA27-E700-4B92-A34A-01006FD06403}" destId="{13338BE9-3461-411D-9029-C3942DC1F541}" srcOrd="0" destOrd="0" presId="urn:microsoft.com/office/officeart/2018/2/layout/IconLabelList"/>
    <dgm:cxn modelId="{F37E2919-D311-4D75-AE41-665FB52443D8}" type="presParOf" srcId="{0211A5C9-7AC9-423B-8056-B2825A7146E3}" destId="{F8C0113C-F69F-4A8D-8E69-9035A1D32EAE}" srcOrd="0" destOrd="0" presId="urn:microsoft.com/office/officeart/2018/2/layout/IconLabelList"/>
    <dgm:cxn modelId="{C5019B26-B4CF-4D3B-8032-A8C24B2F78FE}" type="presParOf" srcId="{F8C0113C-F69F-4A8D-8E69-9035A1D32EAE}" destId="{B97F6479-B51D-41C7-A8DE-831B9C0FC54F}" srcOrd="0" destOrd="0" presId="urn:microsoft.com/office/officeart/2018/2/layout/IconLabelList"/>
    <dgm:cxn modelId="{CA1258B0-2674-4387-911A-A1416D814A06}" type="presParOf" srcId="{F8C0113C-F69F-4A8D-8E69-9035A1D32EAE}" destId="{306BAD7B-730E-44CE-97AF-2E4BD748BFED}" srcOrd="1" destOrd="0" presId="urn:microsoft.com/office/officeart/2018/2/layout/IconLabelList"/>
    <dgm:cxn modelId="{6982AEC7-333C-4BAC-9505-8671AF448053}" type="presParOf" srcId="{F8C0113C-F69F-4A8D-8E69-9035A1D32EAE}" destId="{13338BE9-3461-411D-9029-C3942DC1F541}" srcOrd="2" destOrd="0" presId="urn:microsoft.com/office/officeart/2018/2/layout/IconLabelList"/>
    <dgm:cxn modelId="{81BF5D4E-CE31-4B3B-B904-CDD0984A0CE5}" type="presParOf" srcId="{0211A5C9-7AC9-423B-8056-B2825A7146E3}" destId="{6DC55A89-8D0D-4BB6-98A4-312F953726A6}" srcOrd="1" destOrd="0" presId="urn:microsoft.com/office/officeart/2018/2/layout/IconLabelList"/>
    <dgm:cxn modelId="{B93A772F-DF07-4E94-A8EF-FC88D430B476}" type="presParOf" srcId="{0211A5C9-7AC9-423B-8056-B2825A7146E3}" destId="{57FB7A8D-16E7-475F-99C0-7F082843562B}" srcOrd="2" destOrd="0" presId="urn:microsoft.com/office/officeart/2018/2/layout/IconLabelList"/>
    <dgm:cxn modelId="{9DB01B6A-866E-4306-894C-7D0642E921A6}" type="presParOf" srcId="{57FB7A8D-16E7-475F-99C0-7F082843562B}" destId="{C2AEAD19-DD4E-48E2-BA3B-2D7781D0DBBE}" srcOrd="0" destOrd="0" presId="urn:microsoft.com/office/officeart/2018/2/layout/IconLabelList"/>
    <dgm:cxn modelId="{C33AEF6E-6272-4517-B9E6-667FBEA6CD4F}" type="presParOf" srcId="{57FB7A8D-16E7-475F-99C0-7F082843562B}" destId="{F76FB537-175B-4CC3-8924-AF0DB4DA645E}" srcOrd="1" destOrd="0" presId="urn:microsoft.com/office/officeart/2018/2/layout/IconLabelList"/>
    <dgm:cxn modelId="{FB74E3F4-F2A5-45FF-BBE4-3ADABC327236}" type="presParOf" srcId="{57FB7A8D-16E7-475F-99C0-7F082843562B}" destId="{BAA504DE-9A6B-4EEF-92A3-84D14628D6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3BD522-C3FC-4D82-9844-18A66F0234D5}"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29B9993-E527-4206-BAEB-D44586066FC1}">
      <dgm:prSet/>
      <dgm:spPr/>
      <dgm:t>
        <a:bodyPr/>
        <a:lstStyle/>
        <a:p>
          <a:pPr>
            <a:defRPr cap="all"/>
          </a:pPr>
          <a:r>
            <a:rPr lang="en-US"/>
            <a:t>Performs well with default parameters</a:t>
          </a:r>
        </a:p>
      </dgm:t>
    </dgm:pt>
    <dgm:pt modelId="{67BD61A0-1DF1-4F14-A2E6-9A7E7A036185}" type="parTrans" cxnId="{6093DF4E-636E-43CC-8CD2-4022C29F7FC9}">
      <dgm:prSet/>
      <dgm:spPr/>
      <dgm:t>
        <a:bodyPr/>
        <a:lstStyle/>
        <a:p>
          <a:endParaRPr lang="en-US"/>
        </a:p>
      </dgm:t>
    </dgm:pt>
    <dgm:pt modelId="{81895084-6507-4BD9-A573-EED86C86F209}" type="sibTrans" cxnId="{6093DF4E-636E-43CC-8CD2-4022C29F7FC9}">
      <dgm:prSet/>
      <dgm:spPr/>
      <dgm:t>
        <a:bodyPr/>
        <a:lstStyle/>
        <a:p>
          <a:endParaRPr lang="en-US"/>
        </a:p>
      </dgm:t>
    </dgm:pt>
    <dgm:pt modelId="{2A324212-4DCC-43AB-A42A-A7798F73FC55}">
      <dgm:prSet/>
      <dgm:spPr/>
      <dgm:t>
        <a:bodyPr/>
        <a:lstStyle/>
        <a:p>
          <a:pPr>
            <a:defRPr cap="all"/>
          </a:pPr>
          <a:r>
            <a:rPr lang="en-US"/>
            <a:t>Supports categorical features</a:t>
          </a:r>
        </a:p>
      </dgm:t>
    </dgm:pt>
    <dgm:pt modelId="{97A831FF-6549-4B7B-9A51-1DC0736DAE9E}" type="parTrans" cxnId="{76310F85-66FA-4578-BB0C-5FB8C92CF898}">
      <dgm:prSet/>
      <dgm:spPr/>
      <dgm:t>
        <a:bodyPr/>
        <a:lstStyle/>
        <a:p>
          <a:endParaRPr lang="en-US"/>
        </a:p>
      </dgm:t>
    </dgm:pt>
    <dgm:pt modelId="{C46FBFF6-3A75-4860-9A3D-A3A4673400E7}" type="sibTrans" cxnId="{76310F85-66FA-4578-BB0C-5FB8C92CF898}">
      <dgm:prSet/>
      <dgm:spPr/>
      <dgm:t>
        <a:bodyPr/>
        <a:lstStyle/>
        <a:p>
          <a:endParaRPr lang="en-US"/>
        </a:p>
      </dgm:t>
    </dgm:pt>
    <dgm:pt modelId="{745097D9-85A8-4B5D-B217-5EC60948A822}">
      <dgm:prSet/>
      <dgm:spPr/>
      <dgm:t>
        <a:bodyPr/>
        <a:lstStyle/>
        <a:p>
          <a:pPr>
            <a:defRPr cap="all"/>
          </a:pPr>
          <a:r>
            <a:rPr lang="en-US"/>
            <a:t>built-in model analysis tools</a:t>
          </a:r>
        </a:p>
      </dgm:t>
    </dgm:pt>
    <dgm:pt modelId="{DFA6A9F7-B416-4ABD-BB6C-14E44BD90A38}" type="parTrans" cxnId="{1D3B954E-DC8D-448C-80FA-58A7CB010C7C}">
      <dgm:prSet/>
      <dgm:spPr/>
      <dgm:t>
        <a:bodyPr/>
        <a:lstStyle/>
        <a:p>
          <a:endParaRPr lang="en-US"/>
        </a:p>
      </dgm:t>
    </dgm:pt>
    <dgm:pt modelId="{9D82D19F-2695-43B0-A071-E92BFB8EB58D}" type="sibTrans" cxnId="{1D3B954E-DC8D-448C-80FA-58A7CB010C7C}">
      <dgm:prSet/>
      <dgm:spPr/>
      <dgm:t>
        <a:bodyPr/>
        <a:lstStyle/>
        <a:p>
          <a:endParaRPr lang="en-US"/>
        </a:p>
      </dgm:t>
    </dgm:pt>
    <dgm:pt modelId="{49D2FF4B-735F-412D-B69B-D4387F00BCF1}">
      <dgm:prSet/>
      <dgm:spPr/>
      <dgm:t>
        <a:bodyPr/>
        <a:lstStyle/>
        <a:p>
          <a:pPr>
            <a:defRPr cap="all"/>
          </a:pPr>
          <a:r>
            <a:rPr lang="en-US"/>
            <a:t>presents high speed in training on CPU and GPU</a:t>
          </a:r>
        </a:p>
      </dgm:t>
    </dgm:pt>
    <dgm:pt modelId="{08A6230B-9B6E-47B9-884D-D3A5A1A69885}" type="parTrans" cxnId="{FE6824BA-A45A-4AB2-879E-CCEB3778ACD7}">
      <dgm:prSet/>
      <dgm:spPr/>
      <dgm:t>
        <a:bodyPr/>
        <a:lstStyle/>
        <a:p>
          <a:endParaRPr lang="en-US"/>
        </a:p>
      </dgm:t>
    </dgm:pt>
    <dgm:pt modelId="{55521B51-091B-4235-B3D9-B92714FC7781}" type="sibTrans" cxnId="{FE6824BA-A45A-4AB2-879E-CCEB3778ACD7}">
      <dgm:prSet/>
      <dgm:spPr/>
      <dgm:t>
        <a:bodyPr/>
        <a:lstStyle/>
        <a:p>
          <a:endParaRPr lang="en-US"/>
        </a:p>
      </dgm:t>
    </dgm:pt>
    <dgm:pt modelId="{CEA77A65-8B9F-4983-A9DF-6C6F2E602342}">
      <dgm:prSet/>
      <dgm:spPr/>
      <dgm:t>
        <a:bodyPr/>
        <a:lstStyle/>
        <a:p>
          <a:pPr>
            <a:defRPr cap="all"/>
          </a:pPr>
          <a:r>
            <a:rPr lang="en-US"/>
            <a:t>Reduce overfitting when constructing your models with a novel gradient-boosting scheme.</a:t>
          </a:r>
        </a:p>
      </dgm:t>
    </dgm:pt>
    <dgm:pt modelId="{989C1466-5D41-4A3B-B340-B810228E27F3}" type="parTrans" cxnId="{D709450B-81FF-45CC-9FA9-08214BCEC58F}">
      <dgm:prSet/>
      <dgm:spPr/>
      <dgm:t>
        <a:bodyPr/>
        <a:lstStyle/>
        <a:p>
          <a:endParaRPr lang="en-US"/>
        </a:p>
      </dgm:t>
    </dgm:pt>
    <dgm:pt modelId="{7B4FAC03-824B-4072-A5F5-20D4A81DE872}" type="sibTrans" cxnId="{D709450B-81FF-45CC-9FA9-08214BCEC58F}">
      <dgm:prSet/>
      <dgm:spPr/>
      <dgm:t>
        <a:bodyPr/>
        <a:lstStyle/>
        <a:p>
          <a:endParaRPr lang="en-US"/>
        </a:p>
      </dgm:t>
    </dgm:pt>
    <dgm:pt modelId="{045B3DE2-B0FD-440D-824A-0300BD629756}" type="pres">
      <dgm:prSet presAssocID="{B03BD522-C3FC-4D82-9844-18A66F0234D5}" presName="root" presStyleCnt="0">
        <dgm:presLayoutVars>
          <dgm:dir/>
          <dgm:resizeHandles val="exact"/>
        </dgm:presLayoutVars>
      </dgm:prSet>
      <dgm:spPr/>
    </dgm:pt>
    <dgm:pt modelId="{4D2FA7CD-5A03-4046-9A54-975F95F010A9}" type="pres">
      <dgm:prSet presAssocID="{429B9993-E527-4206-BAEB-D44586066FC1}" presName="compNode" presStyleCnt="0"/>
      <dgm:spPr/>
    </dgm:pt>
    <dgm:pt modelId="{CEEA76B9-832A-4994-9A6C-0790D9C80588}" type="pres">
      <dgm:prSet presAssocID="{429B9993-E527-4206-BAEB-D44586066FC1}" presName="iconBgRect" presStyleLbl="bgShp" presStyleIdx="0" presStyleCnt="5"/>
      <dgm:spPr>
        <a:prstGeom prst="round2DiagRect">
          <a:avLst>
            <a:gd name="adj1" fmla="val 29727"/>
            <a:gd name="adj2" fmla="val 0"/>
          </a:avLst>
        </a:prstGeom>
      </dgm:spPr>
    </dgm:pt>
    <dgm:pt modelId="{D9BAB8B1-2771-49A9-B238-D51948261013}" type="pres">
      <dgm:prSet presAssocID="{429B9993-E527-4206-BAEB-D44586066F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8A511AA-24AB-47EB-A273-76804A5576AA}" type="pres">
      <dgm:prSet presAssocID="{429B9993-E527-4206-BAEB-D44586066FC1}" presName="spaceRect" presStyleCnt="0"/>
      <dgm:spPr/>
    </dgm:pt>
    <dgm:pt modelId="{92D8C1B4-4F0E-4091-949E-3D908B494CAF}" type="pres">
      <dgm:prSet presAssocID="{429B9993-E527-4206-BAEB-D44586066FC1}" presName="textRect" presStyleLbl="revTx" presStyleIdx="0" presStyleCnt="5">
        <dgm:presLayoutVars>
          <dgm:chMax val="1"/>
          <dgm:chPref val="1"/>
        </dgm:presLayoutVars>
      </dgm:prSet>
      <dgm:spPr/>
    </dgm:pt>
    <dgm:pt modelId="{739086D7-A6EA-4B4C-8C5E-8182FAF57359}" type="pres">
      <dgm:prSet presAssocID="{81895084-6507-4BD9-A573-EED86C86F209}" presName="sibTrans" presStyleCnt="0"/>
      <dgm:spPr/>
    </dgm:pt>
    <dgm:pt modelId="{4BA5BA3B-E6DE-48E3-A34A-661CDDA48220}" type="pres">
      <dgm:prSet presAssocID="{2A324212-4DCC-43AB-A42A-A7798F73FC55}" presName="compNode" presStyleCnt="0"/>
      <dgm:spPr/>
    </dgm:pt>
    <dgm:pt modelId="{EA1ED600-6B02-4E6F-B3CF-1C01AAEF85CC}" type="pres">
      <dgm:prSet presAssocID="{2A324212-4DCC-43AB-A42A-A7798F73FC55}" presName="iconBgRect" presStyleLbl="bgShp" presStyleIdx="1" presStyleCnt="5"/>
      <dgm:spPr>
        <a:prstGeom prst="round2DiagRect">
          <a:avLst>
            <a:gd name="adj1" fmla="val 29727"/>
            <a:gd name="adj2" fmla="val 0"/>
          </a:avLst>
        </a:prstGeom>
      </dgm:spPr>
    </dgm:pt>
    <dgm:pt modelId="{34BA2D13-FBFC-4C82-AAE2-D15684C65F08}" type="pres">
      <dgm:prSet presAssocID="{2A324212-4DCC-43AB-A42A-A7798F73FC5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FA962104-678E-466C-B420-CA886B75D3EB}" type="pres">
      <dgm:prSet presAssocID="{2A324212-4DCC-43AB-A42A-A7798F73FC55}" presName="spaceRect" presStyleCnt="0"/>
      <dgm:spPr/>
    </dgm:pt>
    <dgm:pt modelId="{47799A3D-AEBE-43DA-B46F-4E483779438D}" type="pres">
      <dgm:prSet presAssocID="{2A324212-4DCC-43AB-A42A-A7798F73FC55}" presName="textRect" presStyleLbl="revTx" presStyleIdx="1" presStyleCnt="5">
        <dgm:presLayoutVars>
          <dgm:chMax val="1"/>
          <dgm:chPref val="1"/>
        </dgm:presLayoutVars>
      </dgm:prSet>
      <dgm:spPr/>
    </dgm:pt>
    <dgm:pt modelId="{8899BCBA-6E55-483D-ABF1-508D58A45625}" type="pres">
      <dgm:prSet presAssocID="{C46FBFF6-3A75-4860-9A3D-A3A4673400E7}" presName="sibTrans" presStyleCnt="0"/>
      <dgm:spPr/>
    </dgm:pt>
    <dgm:pt modelId="{5ADCD613-4560-46F2-8C60-45F5067D3E9A}" type="pres">
      <dgm:prSet presAssocID="{745097D9-85A8-4B5D-B217-5EC60948A822}" presName="compNode" presStyleCnt="0"/>
      <dgm:spPr/>
    </dgm:pt>
    <dgm:pt modelId="{DEC01C98-2AF6-497C-B2EC-00EC36E7C0A6}" type="pres">
      <dgm:prSet presAssocID="{745097D9-85A8-4B5D-B217-5EC60948A822}" presName="iconBgRect" presStyleLbl="bgShp" presStyleIdx="2" presStyleCnt="5"/>
      <dgm:spPr>
        <a:prstGeom prst="round2DiagRect">
          <a:avLst>
            <a:gd name="adj1" fmla="val 29727"/>
            <a:gd name="adj2" fmla="val 0"/>
          </a:avLst>
        </a:prstGeom>
      </dgm:spPr>
    </dgm:pt>
    <dgm:pt modelId="{0859DA22-3D56-44FD-AE5A-4D466140D8E8}" type="pres">
      <dgm:prSet presAssocID="{745097D9-85A8-4B5D-B217-5EC60948A82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1982950-892A-4ACB-8A5B-3D0854C6DA58}" type="pres">
      <dgm:prSet presAssocID="{745097D9-85A8-4B5D-B217-5EC60948A822}" presName="spaceRect" presStyleCnt="0"/>
      <dgm:spPr/>
    </dgm:pt>
    <dgm:pt modelId="{F4778D00-9997-40EC-A4A1-121684EAAD36}" type="pres">
      <dgm:prSet presAssocID="{745097D9-85A8-4B5D-B217-5EC60948A822}" presName="textRect" presStyleLbl="revTx" presStyleIdx="2" presStyleCnt="5">
        <dgm:presLayoutVars>
          <dgm:chMax val="1"/>
          <dgm:chPref val="1"/>
        </dgm:presLayoutVars>
      </dgm:prSet>
      <dgm:spPr/>
    </dgm:pt>
    <dgm:pt modelId="{EE3ACB2D-9A39-4766-9F89-3E1CA9E56C8A}" type="pres">
      <dgm:prSet presAssocID="{9D82D19F-2695-43B0-A071-E92BFB8EB58D}" presName="sibTrans" presStyleCnt="0"/>
      <dgm:spPr/>
    </dgm:pt>
    <dgm:pt modelId="{8F345229-5F43-406F-8CF1-9AD194755CD0}" type="pres">
      <dgm:prSet presAssocID="{49D2FF4B-735F-412D-B69B-D4387F00BCF1}" presName="compNode" presStyleCnt="0"/>
      <dgm:spPr/>
    </dgm:pt>
    <dgm:pt modelId="{207DE26F-6F91-4D7D-A11B-7EEE8D9C28A3}" type="pres">
      <dgm:prSet presAssocID="{49D2FF4B-735F-412D-B69B-D4387F00BCF1}" presName="iconBgRect" presStyleLbl="bgShp" presStyleIdx="3" presStyleCnt="5"/>
      <dgm:spPr>
        <a:prstGeom prst="round2DiagRect">
          <a:avLst>
            <a:gd name="adj1" fmla="val 29727"/>
            <a:gd name="adj2" fmla="val 0"/>
          </a:avLst>
        </a:prstGeom>
      </dgm:spPr>
    </dgm:pt>
    <dgm:pt modelId="{ADF3C010-AF85-4C8B-8F37-24FA8A81CF63}" type="pres">
      <dgm:prSet presAssocID="{49D2FF4B-735F-412D-B69B-D4387F00BCF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0BFDF52C-4E55-4A2B-9AEC-C86B1877F1EA}" type="pres">
      <dgm:prSet presAssocID="{49D2FF4B-735F-412D-B69B-D4387F00BCF1}" presName="spaceRect" presStyleCnt="0"/>
      <dgm:spPr/>
    </dgm:pt>
    <dgm:pt modelId="{E615ED56-FDDF-492F-8554-9E1AD3CA8F2F}" type="pres">
      <dgm:prSet presAssocID="{49D2FF4B-735F-412D-B69B-D4387F00BCF1}" presName="textRect" presStyleLbl="revTx" presStyleIdx="3" presStyleCnt="5">
        <dgm:presLayoutVars>
          <dgm:chMax val="1"/>
          <dgm:chPref val="1"/>
        </dgm:presLayoutVars>
      </dgm:prSet>
      <dgm:spPr/>
    </dgm:pt>
    <dgm:pt modelId="{54D51553-7C27-4C66-85C5-C2565085052C}" type="pres">
      <dgm:prSet presAssocID="{55521B51-091B-4235-B3D9-B92714FC7781}" presName="sibTrans" presStyleCnt="0"/>
      <dgm:spPr/>
    </dgm:pt>
    <dgm:pt modelId="{C85B74CA-F06A-451A-8AC8-F9ADCB6E524F}" type="pres">
      <dgm:prSet presAssocID="{CEA77A65-8B9F-4983-A9DF-6C6F2E602342}" presName="compNode" presStyleCnt="0"/>
      <dgm:spPr/>
    </dgm:pt>
    <dgm:pt modelId="{6A226720-E624-46D5-9C64-824A605565E9}" type="pres">
      <dgm:prSet presAssocID="{CEA77A65-8B9F-4983-A9DF-6C6F2E602342}" presName="iconBgRect" presStyleLbl="bgShp" presStyleIdx="4" presStyleCnt="5"/>
      <dgm:spPr>
        <a:prstGeom prst="round2DiagRect">
          <a:avLst>
            <a:gd name="adj1" fmla="val 29727"/>
            <a:gd name="adj2" fmla="val 0"/>
          </a:avLst>
        </a:prstGeom>
      </dgm:spPr>
    </dgm:pt>
    <dgm:pt modelId="{21594F59-0025-4CE6-8683-E758D1BA09B6}" type="pres">
      <dgm:prSet presAssocID="{CEA77A65-8B9F-4983-A9DF-6C6F2E6023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idge scene"/>
        </a:ext>
      </dgm:extLst>
    </dgm:pt>
    <dgm:pt modelId="{726D4068-33F9-4697-9BCF-17BA41D29956}" type="pres">
      <dgm:prSet presAssocID="{CEA77A65-8B9F-4983-A9DF-6C6F2E602342}" presName="spaceRect" presStyleCnt="0"/>
      <dgm:spPr/>
    </dgm:pt>
    <dgm:pt modelId="{42067A86-777C-4C36-A9C2-51835972E1EB}" type="pres">
      <dgm:prSet presAssocID="{CEA77A65-8B9F-4983-A9DF-6C6F2E602342}" presName="textRect" presStyleLbl="revTx" presStyleIdx="4" presStyleCnt="5">
        <dgm:presLayoutVars>
          <dgm:chMax val="1"/>
          <dgm:chPref val="1"/>
        </dgm:presLayoutVars>
      </dgm:prSet>
      <dgm:spPr/>
    </dgm:pt>
  </dgm:ptLst>
  <dgm:cxnLst>
    <dgm:cxn modelId="{D709450B-81FF-45CC-9FA9-08214BCEC58F}" srcId="{B03BD522-C3FC-4D82-9844-18A66F0234D5}" destId="{CEA77A65-8B9F-4983-A9DF-6C6F2E602342}" srcOrd="4" destOrd="0" parTransId="{989C1466-5D41-4A3B-B340-B810228E27F3}" sibTransId="{7B4FAC03-824B-4072-A5F5-20D4A81DE872}"/>
    <dgm:cxn modelId="{0A20C345-4ED6-4DCE-A3F1-B15E26D52353}" type="presOf" srcId="{CEA77A65-8B9F-4983-A9DF-6C6F2E602342}" destId="{42067A86-777C-4C36-A9C2-51835972E1EB}" srcOrd="0" destOrd="0" presId="urn:microsoft.com/office/officeart/2018/5/layout/IconLeafLabelList"/>
    <dgm:cxn modelId="{1D3B954E-DC8D-448C-80FA-58A7CB010C7C}" srcId="{B03BD522-C3FC-4D82-9844-18A66F0234D5}" destId="{745097D9-85A8-4B5D-B217-5EC60948A822}" srcOrd="2" destOrd="0" parTransId="{DFA6A9F7-B416-4ABD-BB6C-14E44BD90A38}" sibTransId="{9D82D19F-2695-43B0-A071-E92BFB8EB58D}"/>
    <dgm:cxn modelId="{6093DF4E-636E-43CC-8CD2-4022C29F7FC9}" srcId="{B03BD522-C3FC-4D82-9844-18A66F0234D5}" destId="{429B9993-E527-4206-BAEB-D44586066FC1}" srcOrd="0" destOrd="0" parTransId="{67BD61A0-1DF1-4F14-A2E6-9A7E7A036185}" sibTransId="{81895084-6507-4BD9-A573-EED86C86F209}"/>
    <dgm:cxn modelId="{FA948E77-C36C-4212-8A69-F1D1C7CA99D6}" type="presOf" srcId="{B03BD522-C3FC-4D82-9844-18A66F0234D5}" destId="{045B3DE2-B0FD-440D-824A-0300BD629756}" srcOrd="0" destOrd="0" presId="urn:microsoft.com/office/officeart/2018/5/layout/IconLeafLabelList"/>
    <dgm:cxn modelId="{76310F85-66FA-4578-BB0C-5FB8C92CF898}" srcId="{B03BD522-C3FC-4D82-9844-18A66F0234D5}" destId="{2A324212-4DCC-43AB-A42A-A7798F73FC55}" srcOrd="1" destOrd="0" parTransId="{97A831FF-6549-4B7B-9A51-1DC0736DAE9E}" sibTransId="{C46FBFF6-3A75-4860-9A3D-A3A4673400E7}"/>
    <dgm:cxn modelId="{C77AEAA5-4259-4FDC-A744-39C08613AC3E}" type="presOf" srcId="{49D2FF4B-735F-412D-B69B-D4387F00BCF1}" destId="{E615ED56-FDDF-492F-8554-9E1AD3CA8F2F}" srcOrd="0" destOrd="0" presId="urn:microsoft.com/office/officeart/2018/5/layout/IconLeafLabelList"/>
    <dgm:cxn modelId="{872BE1B7-A906-4825-B636-5C9AF876F31C}" type="presOf" srcId="{745097D9-85A8-4B5D-B217-5EC60948A822}" destId="{F4778D00-9997-40EC-A4A1-121684EAAD36}" srcOrd="0" destOrd="0" presId="urn:microsoft.com/office/officeart/2018/5/layout/IconLeafLabelList"/>
    <dgm:cxn modelId="{FE6824BA-A45A-4AB2-879E-CCEB3778ACD7}" srcId="{B03BD522-C3FC-4D82-9844-18A66F0234D5}" destId="{49D2FF4B-735F-412D-B69B-D4387F00BCF1}" srcOrd="3" destOrd="0" parTransId="{08A6230B-9B6E-47B9-884D-D3A5A1A69885}" sibTransId="{55521B51-091B-4235-B3D9-B92714FC7781}"/>
    <dgm:cxn modelId="{12332BDA-C07B-4406-9F93-25C6EB3479A2}" type="presOf" srcId="{2A324212-4DCC-43AB-A42A-A7798F73FC55}" destId="{47799A3D-AEBE-43DA-B46F-4E483779438D}" srcOrd="0" destOrd="0" presId="urn:microsoft.com/office/officeart/2018/5/layout/IconLeafLabelList"/>
    <dgm:cxn modelId="{BAACD9EF-83EF-4A1A-947F-6A567AFC1427}" type="presOf" srcId="{429B9993-E527-4206-BAEB-D44586066FC1}" destId="{92D8C1B4-4F0E-4091-949E-3D908B494CAF}" srcOrd="0" destOrd="0" presId="urn:microsoft.com/office/officeart/2018/5/layout/IconLeafLabelList"/>
    <dgm:cxn modelId="{69CCCF98-899D-41FA-8DC0-14222DB2F2E5}" type="presParOf" srcId="{045B3DE2-B0FD-440D-824A-0300BD629756}" destId="{4D2FA7CD-5A03-4046-9A54-975F95F010A9}" srcOrd="0" destOrd="0" presId="urn:microsoft.com/office/officeart/2018/5/layout/IconLeafLabelList"/>
    <dgm:cxn modelId="{B2EFCA0D-FCBC-4302-A4B0-A7FC613423D4}" type="presParOf" srcId="{4D2FA7CD-5A03-4046-9A54-975F95F010A9}" destId="{CEEA76B9-832A-4994-9A6C-0790D9C80588}" srcOrd="0" destOrd="0" presId="urn:microsoft.com/office/officeart/2018/5/layout/IconLeafLabelList"/>
    <dgm:cxn modelId="{05736D3D-EFD3-4095-85AC-874C39F0FDF9}" type="presParOf" srcId="{4D2FA7CD-5A03-4046-9A54-975F95F010A9}" destId="{D9BAB8B1-2771-49A9-B238-D51948261013}" srcOrd="1" destOrd="0" presId="urn:microsoft.com/office/officeart/2018/5/layout/IconLeafLabelList"/>
    <dgm:cxn modelId="{0E5D3CF6-1944-4C8A-AF8E-25CCC9BA8BD7}" type="presParOf" srcId="{4D2FA7CD-5A03-4046-9A54-975F95F010A9}" destId="{48A511AA-24AB-47EB-A273-76804A5576AA}" srcOrd="2" destOrd="0" presId="urn:microsoft.com/office/officeart/2018/5/layout/IconLeafLabelList"/>
    <dgm:cxn modelId="{8D29E469-30C5-4CCE-85D8-DC472863A071}" type="presParOf" srcId="{4D2FA7CD-5A03-4046-9A54-975F95F010A9}" destId="{92D8C1B4-4F0E-4091-949E-3D908B494CAF}" srcOrd="3" destOrd="0" presId="urn:microsoft.com/office/officeart/2018/5/layout/IconLeafLabelList"/>
    <dgm:cxn modelId="{9DC774CF-5155-4A64-B07A-E391EDC39DCC}" type="presParOf" srcId="{045B3DE2-B0FD-440D-824A-0300BD629756}" destId="{739086D7-A6EA-4B4C-8C5E-8182FAF57359}" srcOrd="1" destOrd="0" presId="urn:microsoft.com/office/officeart/2018/5/layout/IconLeafLabelList"/>
    <dgm:cxn modelId="{1D70BA31-76CE-4333-8735-D00D51BCE34F}" type="presParOf" srcId="{045B3DE2-B0FD-440D-824A-0300BD629756}" destId="{4BA5BA3B-E6DE-48E3-A34A-661CDDA48220}" srcOrd="2" destOrd="0" presId="urn:microsoft.com/office/officeart/2018/5/layout/IconLeafLabelList"/>
    <dgm:cxn modelId="{D76F44F5-1030-4161-9718-F0C10CE50B3F}" type="presParOf" srcId="{4BA5BA3B-E6DE-48E3-A34A-661CDDA48220}" destId="{EA1ED600-6B02-4E6F-B3CF-1C01AAEF85CC}" srcOrd="0" destOrd="0" presId="urn:microsoft.com/office/officeart/2018/5/layout/IconLeafLabelList"/>
    <dgm:cxn modelId="{629611DA-A80B-4489-A27D-E66E891AF04F}" type="presParOf" srcId="{4BA5BA3B-E6DE-48E3-A34A-661CDDA48220}" destId="{34BA2D13-FBFC-4C82-AAE2-D15684C65F08}" srcOrd="1" destOrd="0" presId="urn:microsoft.com/office/officeart/2018/5/layout/IconLeafLabelList"/>
    <dgm:cxn modelId="{22CA1C19-6217-4F05-AE38-1BF9B82BD36B}" type="presParOf" srcId="{4BA5BA3B-E6DE-48E3-A34A-661CDDA48220}" destId="{FA962104-678E-466C-B420-CA886B75D3EB}" srcOrd="2" destOrd="0" presId="urn:microsoft.com/office/officeart/2018/5/layout/IconLeafLabelList"/>
    <dgm:cxn modelId="{5949C398-5B1A-4ED7-A0AB-33599993B7E0}" type="presParOf" srcId="{4BA5BA3B-E6DE-48E3-A34A-661CDDA48220}" destId="{47799A3D-AEBE-43DA-B46F-4E483779438D}" srcOrd="3" destOrd="0" presId="urn:microsoft.com/office/officeart/2018/5/layout/IconLeafLabelList"/>
    <dgm:cxn modelId="{AC4EC58D-C345-482C-B36F-E625D1C1FCDE}" type="presParOf" srcId="{045B3DE2-B0FD-440D-824A-0300BD629756}" destId="{8899BCBA-6E55-483D-ABF1-508D58A45625}" srcOrd="3" destOrd="0" presId="urn:microsoft.com/office/officeart/2018/5/layout/IconLeafLabelList"/>
    <dgm:cxn modelId="{136ABDE0-5DBE-471E-8928-ABCCF1862C1D}" type="presParOf" srcId="{045B3DE2-B0FD-440D-824A-0300BD629756}" destId="{5ADCD613-4560-46F2-8C60-45F5067D3E9A}" srcOrd="4" destOrd="0" presId="urn:microsoft.com/office/officeart/2018/5/layout/IconLeafLabelList"/>
    <dgm:cxn modelId="{856AC5CC-1CA1-4CA3-908F-16C7F0BB3AF5}" type="presParOf" srcId="{5ADCD613-4560-46F2-8C60-45F5067D3E9A}" destId="{DEC01C98-2AF6-497C-B2EC-00EC36E7C0A6}" srcOrd="0" destOrd="0" presId="urn:microsoft.com/office/officeart/2018/5/layout/IconLeafLabelList"/>
    <dgm:cxn modelId="{57ADDDF6-688D-41C9-AA31-0EFC0D0E93DA}" type="presParOf" srcId="{5ADCD613-4560-46F2-8C60-45F5067D3E9A}" destId="{0859DA22-3D56-44FD-AE5A-4D466140D8E8}" srcOrd="1" destOrd="0" presId="urn:microsoft.com/office/officeart/2018/5/layout/IconLeafLabelList"/>
    <dgm:cxn modelId="{5DB19883-F7D5-48C9-8A59-151313C6B265}" type="presParOf" srcId="{5ADCD613-4560-46F2-8C60-45F5067D3E9A}" destId="{21982950-892A-4ACB-8A5B-3D0854C6DA58}" srcOrd="2" destOrd="0" presId="urn:microsoft.com/office/officeart/2018/5/layout/IconLeafLabelList"/>
    <dgm:cxn modelId="{3866D04C-C358-419A-834E-D7E4E5C9D6E7}" type="presParOf" srcId="{5ADCD613-4560-46F2-8C60-45F5067D3E9A}" destId="{F4778D00-9997-40EC-A4A1-121684EAAD36}" srcOrd="3" destOrd="0" presId="urn:microsoft.com/office/officeart/2018/5/layout/IconLeafLabelList"/>
    <dgm:cxn modelId="{92327B2B-FDE3-42E0-AE36-B316D54AFFF6}" type="presParOf" srcId="{045B3DE2-B0FD-440D-824A-0300BD629756}" destId="{EE3ACB2D-9A39-4766-9F89-3E1CA9E56C8A}" srcOrd="5" destOrd="0" presId="urn:microsoft.com/office/officeart/2018/5/layout/IconLeafLabelList"/>
    <dgm:cxn modelId="{5C6972BE-572D-411B-8D91-9B8521EFF7DB}" type="presParOf" srcId="{045B3DE2-B0FD-440D-824A-0300BD629756}" destId="{8F345229-5F43-406F-8CF1-9AD194755CD0}" srcOrd="6" destOrd="0" presId="urn:microsoft.com/office/officeart/2018/5/layout/IconLeafLabelList"/>
    <dgm:cxn modelId="{CDEE3C97-F70F-45BA-8CC1-C39728D7ABF2}" type="presParOf" srcId="{8F345229-5F43-406F-8CF1-9AD194755CD0}" destId="{207DE26F-6F91-4D7D-A11B-7EEE8D9C28A3}" srcOrd="0" destOrd="0" presId="urn:microsoft.com/office/officeart/2018/5/layout/IconLeafLabelList"/>
    <dgm:cxn modelId="{E6FEC619-24AD-4567-89FE-915BD5BD649A}" type="presParOf" srcId="{8F345229-5F43-406F-8CF1-9AD194755CD0}" destId="{ADF3C010-AF85-4C8B-8F37-24FA8A81CF63}" srcOrd="1" destOrd="0" presId="urn:microsoft.com/office/officeart/2018/5/layout/IconLeafLabelList"/>
    <dgm:cxn modelId="{7308140C-FDA4-4D64-ADE3-85700419FDBD}" type="presParOf" srcId="{8F345229-5F43-406F-8CF1-9AD194755CD0}" destId="{0BFDF52C-4E55-4A2B-9AEC-C86B1877F1EA}" srcOrd="2" destOrd="0" presId="urn:microsoft.com/office/officeart/2018/5/layout/IconLeafLabelList"/>
    <dgm:cxn modelId="{B3401EB5-3C75-4300-BA69-522D4362D4DF}" type="presParOf" srcId="{8F345229-5F43-406F-8CF1-9AD194755CD0}" destId="{E615ED56-FDDF-492F-8554-9E1AD3CA8F2F}" srcOrd="3" destOrd="0" presId="urn:microsoft.com/office/officeart/2018/5/layout/IconLeafLabelList"/>
    <dgm:cxn modelId="{7DAE3645-10B3-4EC0-BAFC-A00075EC6152}" type="presParOf" srcId="{045B3DE2-B0FD-440D-824A-0300BD629756}" destId="{54D51553-7C27-4C66-85C5-C2565085052C}" srcOrd="7" destOrd="0" presId="urn:microsoft.com/office/officeart/2018/5/layout/IconLeafLabelList"/>
    <dgm:cxn modelId="{EA1C5ECA-791B-43EA-A64A-59902DFED6F4}" type="presParOf" srcId="{045B3DE2-B0FD-440D-824A-0300BD629756}" destId="{C85B74CA-F06A-451A-8AC8-F9ADCB6E524F}" srcOrd="8" destOrd="0" presId="urn:microsoft.com/office/officeart/2018/5/layout/IconLeafLabelList"/>
    <dgm:cxn modelId="{53A0D71B-F76D-4BE3-9C4A-7DB4068FDA13}" type="presParOf" srcId="{C85B74CA-F06A-451A-8AC8-F9ADCB6E524F}" destId="{6A226720-E624-46D5-9C64-824A605565E9}" srcOrd="0" destOrd="0" presId="urn:microsoft.com/office/officeart/2018/5/layout/IconLeafLabelList"/>
    <dgm:cxn modelId="{F7EC4DAC-66ED-4DEE-9B7F-00B7F42018DF}" type="presParOf" srcId="{C85B74CA-F06A-451A-8AC8-F9ADCB6E524F}" destId="{21594F59-0025-4CE6-8683-E758D1BA09B6}" srcOrd="1" destOrd="0" presId="urn:microsoft.com/office/officeart/2018/5/layout/IconLeafLabelList"/>
    <dgm:cxn modelId="{50AAF178-CC8E-4D73-9804-7C026697B7B2}" type="presParOf" srcId="{C85B74CA-F06A-451A-8AC8-F9ADCB6E524F}" destId="{726D4068-33F9-4697-9BCF-17BA41D29956}" srcOrd="2" destOrd="0" presId="urn:microsoft.com/office/officeart/2018/5/layout/IconLeafLabelList"/>
    <dgm:cxn modelId="{C5C71B6F-D0A1-4CD5-8ECC-288CFE200DA3}" type="presParOf" srcId="{C85B74CA-F06A-451A-8AC8-F9ADCB6E524F}" destId="{42067A86-777C-4C36-A9C2-51835972E1E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C1033-26B6-4266-83BF-35C1EE1865F0}">
      <dsp:nvSpPr>
        <dsp:cNvPr id="0" name=""/>
        <dsp:cNvSpPr/>
      </dsp:nvSpPr>
      <dsp:spPr>
        <a:xfrm>
          <a:off x="63321" y="955528"/>
          <a:ext cx="1041444" cy="104144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2E5107-050A-4DD0-8CF6-730675E8DC20}">
      <dsp:nvSpPr>
        <dsp:cNvPr id="0" name=""/>
        <dsp:cNvSpPr/>
      </dsp:nvSpPr>
      <dsp:spPr>
        <a:xfrm>
          <a:off x="282024" y="1174232"/>
          <a:ext cx="604037" cy="604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6F863D-D9C9-4F25-8F57-E16D671E0194}">
      <dsp:nvSpPr>
        <dsp:cNvPr id="0" name=""/>
        <dsp:cNvSpPr/>
      </dsp:nvSpPr>
      <dsp:spPr>
        <a:xfrm>
          <a:off x="1327932" y="955528"/>
          <a:ext cx="2454834" cy="1041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AIM:</a:t>
          </a:r>
        </a:p>
      </dsp:txBody>
      <dsp:txXfrm>
        <a:off x="1327932" y="955528"/>
        <a:ext cx="2454834" cy="1041444"/>
      </dsp:txXfrm>
    </dsp:sp>
    <dsp:sp modelId="{E3923EAE-731C-414F-9753-FF7642C550E5}">
      <dsp:nvSpPr>
        <dsp:cNvPr id="0" name=""/>
        <dsp:cNvSpPr/>
      </dsp:nvSpPr>
      <dsp:spPr>
        <a:xfrm>
          <a:off x="4210503" y="955528"/>
          <a:ext cx="1041444" cy="104144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33358-9186-4526-AAA8-FC7242808A8C}">
      <dsp:nvSpPr>
        <dsp:cNvPr id="0" name=""/>
        <dsp:cNvSpPr/>
      </dsp:nvSpPr>
      <dsp:spPr>
        <a:xfrm>
          <a:off x="4429206" y="1174232"/>
          <a:ext cx="604037" cy="604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1CC61-2411-4A6D-8432-4EC3863B8407}">
      <dsp:nvSpPr>
        <dsp:cNvPr id="0" name=""/>
        <dsp:cNvSpPr/>
      </dsp:nvSpPr>
      <dsp:spPr>
        <a:xfrm>
          <a:off x="5475114" y="955528"/>
          <a:ext cx="2454834" cy="1041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baseline="0"/>
            <a:t>1) To create algorithms for "Knowledge Tracing," the modeling of student knowledge over time.</a:t>
          </a:r>
        </a:p>
      </dsp:txBody>
      <dsp:txXfrm>
        <a:off x="5475114" y="955528"/>
        <a:ext cx="2454834" cy="1041444"/>
      </dsp:txXfrm>
    </dsp:sp>
    <dsp:sp modelId="{64E99AD3-9CFF-4855-89D9-91A948B1BD46}">
      <dsp:nvSpPr>
        <dsp:cNvPr id="0" name=""/>
        <dsp:cNvSpPr/>
      </dsp:nvSpPr>
      <dsp:spPr>
        <a:xfrm>
          <a:off x="8357685" y="955528"/>
          <a:ext cx="1041444" cy="104144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CD38B-6C7B-46A4-8492-ACFC014E8693}">
      <dsp:nvSpPr>
        <dsp:cNvPr id="0" name=""/>
        <dsp:cNvSpPr/>
      </dsp:nvSpPr>
      <dsp:spPr>
        <a:xfrm>
          <a:off x="8576388" y="1174232"/>
          <a:ext cx="604037" cy="604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FCA65F-10B1-44FB-AF9A-6F3AD51A16CC}">
      <dsp:nvSpPr>
        <dsp:cNvPr id="0" name=""/>
        <dsp:cNvSpPr/>
      </dsp:nvSpPr>
      <dsp:spPr>
        <a:xfrm>
          <a:off x="9622296" y="955528"/>
          <a:ext cx="2454834" cy="1041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baseline="0"/>
            <a:t>2) To accurately predict how students will perform on future interactions.</a:t>
          </a:r>
        </a:p>
      </dsp:txBody>
      <dsp:txXfrm>
        <a:off x="9622296" y="955528"/>
        <a:ext cx="2454834" cy="1041444"/>
      </dsp:txXfrm>
    </dsp:sp>
    <dsp:sp modelId="{00C1A66A-DD3A-42D5-ACF6-C910ABA83DA4}">
      <dsp:nvSpPr>
        <dsp:cNvPr id="0" name=""/>
        <dsp:cNvSpPr/>
      </dsp:nvSpPr>
      <dsp:spPr>
        <a:xfrm>
          <a:off x="63321" y="2815011"/>
          <a:ext cx="1041444" cy="104144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A4486A-166B-4A2E-BD41-591D4FE42931}">
      <dsp:nvSpPr>
        <dsp:cNvPr id="0" name=""/>
        <dsp:cNvSpPr/>
      </dsp:nvSpPr>
      <dsp:spPr>
        <a:xfrm>
          <a:off x="282024" y="3033714"/>
          <a:ext cx="604037" cy="604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D36ED-06AB-49D7-8C12-973C521AEB75}">
      <dsp:nvSpPr>
        <dsp:cNvPr id="0" name=""/>
        <dsp:cNvSpPr/>
      </dsp:nvSpPr>
      <dsp:spPr>
        <a:xfrm>
          <a:off x="1327932" y="2815011"/>
          <a:ext cx="2454834" cy="1041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a:t>PURPOSE:</a:t>
          </a:r>
        </a:p>
      </dsp:txBody>
      <dsp:txXfrm>
        <a:off x="1327932" y="2815011"/>
        <a:ext cx="2454834" cy="1041444"/>
      </dsp:txXfrm>
    </dsp:sp>
    <dsp:sp modelId="{CA381910-6F88-455B-9FD0-C0A67C33025E}">
      <dsp:nvSpPr>
        <dsp:cNvPr id="0" name=""/>
        <dsp:cNvSpPr/>
      </dsp:nvSpPr>
      <dsp:spPr>
        <a:xfrm>
          <a:off x="4210503" y="2815011"/>
          <a:ext cx="1041444" cy="104144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3D18A3-D5C3-4B24-B84C-ACDA3AE2EA86}">
      <dsp:nvSpPr>
        <dsp:cNvPr id="0" name=""/>
        <dsp:cNvSpPr/>
      </dsp:nvSpPr>
      <dsp:spPr>
        <a:xfrm>
          <a:off x="4429206" y="3033714"/>
          <a:ext cx="604037" cy="604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E0A5C-CEE3-4F7B-B203-F101DC60B120}">
      <dsp:nvSpPr>
        <dsp:cNvPr id="0" name=""/>
        <dsp:cNvSpPr/>
      </dsp:nvSpPr>
      <dsp:spPr>
        <a:xfrm>
          <a:off x="5475114" y="2815011"/>
          <a:ext cx="2454834" cy="1041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a:t>1) Help tackle global challenges in education.</a:t>
          </a:r>
        </a:p>
      </dsp:txBody>
      <dsp:txXfrm>
        <a:off x="5475114" y="2815011"/>
        <a:ext cx="2454834" cy="1041444"/>
      </dsp:txXfrm>
    </dsp:sp>
    <dsp:sp modelId="{F0A10386-6450-45C3-8EF0-B81F9C180904}">
      <dsp:nvSpPr>
        <dsp:cNvPr id="0" name=""/>
        <dsp:cNvSpPr/>
      </dsp:nvSpPr>
      <dsp:spPr>
        <a:xfrm>
          <a:off x="8357685" y="2815011"/>
          <a:ext cx="1041444" cy="104144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B0CF0-E7E7-4ACF-8A4C-38B4B9AF55D1}">
      <dsp:nvSpPr>
        <dsp:cNvPr id="0" name=""/>
        <dsp:cNvSpPr/>
      </dsp:nvSpPr>
      <dsp:spPr>
        <a:xfrm>
          <a:off x="8576388" y="3033714"/>
          <a:ext cx="604037" cy="6040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8D1E3D-149A-4EC6-8411-2B358A8EC152}">
      <dsp:nvSpPr>
        <dsp:cNvPr id="0" name=""/>
        <dsp:cNvSpPr/>
      </dsp:nvSpPr>
      <dsp:spPr>
        <a:xfrm>
          <a:off x="9622296" y="2815011"/>
          <a:ext cx="2454834" cy="1041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a:t>2) Using good ML </a:t>
          </a:r>
          <a:r>
            <a:rPr lang="en-US" sz="1300" b="0" i="0" kern="1200" err="1"/>
            <a:t>model,it</a:t>
          </a:r>
          <a:r>
            <a:rPr lang="en-US" sz="1300" b="0" i="0" kern="1200"/>
            <a:t> is possible that any student with an Internet connection can enjoy the benefits of a personalized learning experience.</a:t>
          </a:r>
        </a:p>
      </dsp:txBody>
      <dsp:txXfrm>
        <a:off x="9622296" y="2815011"/>
        <a:ext cx="2454834" cy="1041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20E72-839F-4F9B-A16C-3353A27D951E}">
      <dsp:nvSpPr>
        <dsp:cNvPr id="0" name=""/>
        <dsp:cNvSpPr/>
      </dsp:nvSpPr>
      <dsp:spPr>
        <a:xfrm>
          <a:off x="82613" y="9007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84034E-F84D-4750-B6D3-62618E7699AD}">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67DC1-6F84-437D-B097-4905CCC4BF8B}">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Removing Unwanted Attributes</a:t>
          </a:r>
        </a:p>
      </dsp:txBody>
      <dsp:txXfrm>
        <a:off x="1172126" y="90072"/>
        <a:ext cx="2114937" cy="897246"/>
      </dsp:txXfrm>
    </dsp:sp>
    <dsp:sp modelId="{BC5F2F35-D374-4840-A74F-2468E0CC1C06}">
      <dsp:nvSpPr>
        <dsp:cNvPr id="0" name=""/>
        <dsp:cNvSpPr/>
      </dsp:nvSpPr>
      <dsp:spPr>
        <a:xfrm>
          <a:off x="3655575" y="9007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E4BA3A-D32A-4EB9-8E2C-AF51179233E1}">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E98CAD-6FF9-453E-AEE4-B7A01B1D1488}">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Removing Unnecessary Data rows.</a:t>
          </a:r>
        </a:p>
      </dsp:txBody>
      <dsp:txXfrm>
        <a:off x="4745088" y="90072"/>
        <a:ext cx="2114937" cy="897246"/>
      </dsp:txXfrm>
    </dsp:sp>
    <dsp:sp modelId="{14FEBAF2-8138-4B55-8E3B-C865F3DAF500}">
      <dsp:nvSpPr>
        <dsp:cNvPr id="0" name=""/>
        <dsp:cNvSpPr/>
      </dsp:nvSpPr>
      <dsp:spPr>
        <a:xfrm>
          <a:off x="7228536" y="9007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D11B91-47F5-443B-A4AC-C1B14D17BEE5}">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187C56-0EF8-4DBC-B5C8-1571E8C04BD4}">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Grouping data with respect to user_id and timestamp attributes.</a:t>
          </a:r>
        </a:p>
      </dsp:txBody>
      <dsp:txXfrm>
        <a:off x="8318049" y="90072"/>
        <a:ext cx="2114937" cy="897246"/>
      </dsp:txXfrm>
    </dsp:sp>
    <dsp:sp modelId="{D9D436B0-68D1-4C98-88CD-EEA21E713AE8}">
      <dsp:nvSpPr>
        <dsp:cNvPr id="0" name=""/>
        <dsp:cNvSpPr/>
      </dsp:nvSpPr>
      <dsp:spPr>
        <a:xfrm>
          <a:off x="82613" y="172704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87AB6-6879-4765-9C21-CCB5F9086440}">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39ED28-C3D6-4492-8364-C32BCAC9AE92}">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Replacing Null values with mean.</a:t>
          </a:r>
        </a:p>
      </dsp:txBody>
      <dsp:txXfrm>
        <a:off x="1172126" y="1727045"/>
        <a:ext cx="2114937" cy="897246"/>
      </dsp:txXfrm>
    </dsp:sp>
    <dsp:sp modelId="{FE458C67-1A5B-4C23-87B8-2BDACF87DBBD}">
      <dsp:nvSpPr>
        <dsp:cNvPr id="0" name=""/>
        <dsp:cNvSpPr/>
      </dsp:nvSpPr>
      <dsp:spPr>
        <a:xfrm>
          <a:off x="3655575" y="1727045"/>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3E02B-4EBD-4A75-B5AD-85BB9D25FB2A}">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4FBFBD-C592-4F5E-8742-CC5B2BB28FA1}">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Split Train and Validation data.</a:t>
          </a:r>
        </a:p>
      </dsp:txBody>
      <dsp:txXfrm>
        <a:off x="4745088" y="1727045"/>
        <a:ext cx="2114937" cy="897246"/>
      </dsp:txXfrm>
    </dsp:sp>
    <dsp:sp modelId="{2BFC8D9B-9A64-48C4-9700-365198C3B7FF}">
      <dsp:nvSpPr>
        <dsp:cNvPr id="0" name=""/>
        <dsp:cNvSpPr/>
      </dsp:nvSpPr>
      <dsp:spPr>
        <a:xfrm>
          <a:off x="7228536" y="172704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14D8E-9F55-49C2-A9EC-B6BF4D0596B9}">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8CFFD6-5E34-4C8C-B774-D956E18265B9}">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Adding new features to dataset.</a:t>
          </a:r>
        </a:p>
      </dsp:txBody>
      <dsp:txXfrm>
        <a:off x="8318049" y="1727045"/>
        <a:ext cx="2114937" cy="897246"/>
      </dsp:txXfrm>
    </dsp:sp>
    <dsp:sp modelId="{49D53340-CFD6-4E93-805B-DCBF237EB001}">
      <dsp:nvSpPr>
        <dsp:cNvPr id="0" name=""/>
        <dsp:cNvSpPr/>
      </dsp:nvSpPr>
      <dsp:spPr>
        <a:xfrm>
          <a:off x="82613" y="336401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61FC8-6568-45C9-99C1-A36DCEABC03A}">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AD055-865D-45F9-9822-C781604E30C2}">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Merging training dataset with questions dataset.</a:t>
          </a:r>
        </a:p>
      </dsp:txBody>
      <dsp:txXfrm>
        <a:off x="1172126" y="3364019"/>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ECB5F-14D8-47DA-B077-0B02B208DDF3}">
      <dsp:nvSpPr>
        <dsp:cNvPr id="0" name=""/>
        <dsp:cNvSpPr/>
      </dsp:nvSpPr>
      <dsp:spPr>
        <a:xfrm>
          <a:off x="0" y="113031"/>
          <a:ext cx="5851850" cy="193678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XGBoost stands for e</a:t>
          </a:r>
          <a:r>
            <a:rPr lang="en-US" sz="1900" b="1" kern="1200"/>
            <a:t>X</a:t>
          </a:r>
          <a:r>
            <a:rPr lang="en-US" sz="1900" kern="1200"/>
            <a:t>treme </a:t>
          </a:r>
          <a:r>
            <a:rPr lang="en-US" sz="1900" b="1" kern="1200"/>
            <a:t>G</a:t>
          </a:r>
          <a:r>
            <a:rPr lang="en-US" sz="1900" kern="1200"/>
            <a:t>radient </a:t>
          </a:r>
          <a:r>
            <a:rPr lang="en-US" sz="1900" b="1" kern="1200"/>
            <a:t>B</a:t>
          </a:r>
          <a:r>
            <a:rPr lang="en-US" sz="1900" kern="1200"/>
            <a:t>oosting.</a:t>
          </a:r>
        </a:p>
      </dsp:txBody>
      <dsp:txXfrm>
        <a:off x="94546" y="207577"/>
        <a:ext cx="5662758" cy="1747696"/>
      </dsp:txXfrm>
    </dsp:sp>
    <dsp:sp modelId="{4ADA67DF-35E4-4FB3-9957-811032493CBC}">
      <dsp:nvSpPr>
        <dsp:cNvPr id="0" name=""/>
        <dsp:cNvSpPr/>
      </dsp:nvSpPr>
      <dsp:spPr>
        <a:xfrm>
          <a:off x="0" y="2104540"/>
          <a:ext cx="5851850" cy="193678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It is an implementation of gradient boosting machines created by </a:t>
          </a:r>
          <a:r>
            <a:rPr lang="en-US" sz="1900" i="1" kern="1200"/>
            <a:t>Tianqi Chen</a:t>
          </a:r>
          <a:r>
            <a:rPr lang="en-US" sz="1900" kern="1200"/>
            <a:t>, now with contributions from many developers. It belongs to a broader collection of tools under the umbrella of the Distributed Machine Learning Community or DMLC who are also the creators of the popular mxnet deep learning library. </a:t>
          </a:r>
        </a:p>
      </dsp:txBody>
      <dsp:txXfrm>
        <a:off x="94546" y="2199086"/>
        <a:ext cx="5662758" cy="17476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9B938-D179-42B0-B039-4AC6BA3E286C}">
      <dsp:nvSpPr>
        <dsp:cNvPr id="0" name=""/>
        <dsp:cNvSpPr/>
      </dsp:nvSpPr>
      <dsp:spPr>
        <a:xfrm>
          <a:off x="0" y="623"/>
          <a:ext cx="7891320" cy="52365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1E2E6D-34D9-4836-B6EB-77653170279F}">
      <dsp:nvSpPr>
        <dsp:cNvPr id="0" name=""/>
        <dsp:cNvSpPr/>
      </dsp:nvSpPr>
      <dsp:spPr>
        <a:xfrm>
          <a:off x="158404" y="118445"/>
          <a:ext cx="288008" cy="2880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01B99-2246-409B-A60B-D3C8B2AEEB8F}">
      <dsp:nvSpPr>
        <dsp:cNvPr id="0" name=""/>
        <dsp:cNvSpPr/>
      </dsp:nvSpPr>
      <dsp:spPr>
        <a:xfrm>
          <a:off x="604818" y="623"/>
          <a:ext cx="7286501" cy="52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420" tIns="55420" rIns="55420" bIns="55420" numCol="1" spcCol="1270" anchor="ctr" anchorCtr="0">
          <a:noAutofit/>
        </a:bodyPr>
        <a:lstStyle/>
        <a:p>
          <a:pPr marL="0" lvl="0" indent="0" algn="l" defTabSz="622300">
            <a:lnSpc>
              <a:spcPct val="90000"/>
            </a:lnSpc>
            <a:spcBef>
              <a:spcPct val="0"/>
            </a:spcBef>
            <a:spcAft>
              <a:spcPct val="35000"/>
            </a:spcAft>
            <a:buNone/>
          </a:pPr>
          <a:r>
            <a:rPr lang="en-US" sz="1400" kern="1200"/>
            <a:t>The implementation of the model supports the features of the scikit-learn and R implementations, with new additions like regularization.</a:t>
          </a:r>
        </a:p>
      </dsp:txBody>
      <dsp:txXfrm>
        <a:off x="604818" y="623"/>
        <a:ext cx="7286501" cy="523652"/>
      </dsp:txXfrm>
    </dsp:sp>
    <dsp:sp modelId="{A2EBD06D-5F4D-481A-BA29-A61B88907901}">
      <dsp:nvSpPr>
        <dsp:cNvPr id="0" name=""/>
        <dsp:cNvSpPr/>
      </dsp:nvSpPr>
      <dsp:spPr>
        <a:xfrm>
          <a:off x="0" y="655189"/>
          <a:ext cx="7891320" cy="52365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FA726D-EDE7-48D5-B8A5-EA57C0798DDF}">
      <dsp:nvSpPr>
        <dsp:cNvPr id="0" name=""/>
        <dsp:cNvSpPr/>
      </dsp:nvSpPr>
      <dsp:spPr>
        <a:xfrm>
          <a:off x="158404" y="773011"/>
          <a:ext cx="288008" cy="2880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020B0B-F9E5-4147-97F2-69E4DC03FB85}">
      <dsp:nvSpPr>
        <dsp:cNvPr id="0" name=""/>
        <dsp:cNvSpPr/>
      </dsp:nvSpPr>
      <dsp:spPr>
        <a:xfrm>
          <a:off x="604818" y="655189"/>
          <a:ext cx="7286501" cy="52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420" tIns="55420" rIns="55420" bIns="55420" numCol="1" spcCol="1270" anchor="ctr" anchorCtr="0">
          <a:noAutofit/>
        </a:bodyPr>
        <a:lstStyle/>
        <a:p>
          <a:pPr marL="0" lvl="0" indent="0" algn="l" defTabSz="622300">
            <a:lnSpc>
              <a:spcPct val="90000"/>
            </a:lnSpc>
            <a:spcBef>
              <a:spcPct val="0"/>
            </a:spcBef>
            <a:spcAft>
              <a:spcPct val="35000"/>
            </a:spcAft>
            <a:buNone/>
          </a:pPr>
          <a:r>
            <a:rPr lang="en-US" sz="1400" b="1" kern="1200"/>
            <a:t>Gradient Boosting algorithm also called gradient boosting machine including the learning rate.</a:t>
          </a:r>
        </a:p>
      </dsp:txBody>
      <dsp:txXfrm>
        <a:off x="604818" y="655189"/>
        <a:ext cx="7286501" cy="523652"/>
      </dsp:txXfrm>
    </dsp:sp>
    <dsp:sp modelId="{0741F753-30D5-42A8-9270-C6EB29B2F738}">
      <dsp:nvSpPr>
        <dsp:cNvPr id="0" name=""/>
        <dsp:cNvSpPr/>
      </dsp:nvSpPr>
      <dsp:spPr>
        <a:xfrm>
          <a:off x="0" y="1309754"/>
          <a:ext cx="7891320" cy="52365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96F499-3ACA-4CEB-BEB1-D07957CEC77E}">
      <dsp:nvSpPr>
        <dsp:cNvPr id="0" name=""/>
        <dsp:cNvSpPr/>
      </dsp:nvSpPr>
      <dsp:spPr>
        <a:xfrm>
          <a:off x="158404" y="1427576"/>
          <a:ext cx="288008" cy="2880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BF5694-AFFD-481A-8BA3-A1AAADD0C982}">
      <dsp:nvSpPr>
        <dsp:cNvPr id="0" name=""/>
        <dsp:cNvSpPr/>
      </dsp:nvSpPr>
      <dsp:spPr>
        <a:xfrm>
          <a:off x="604818" y="1309754"/>
          <a:ext cx="7286501" cy="52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420" tIns="55420" rIns="55420" bIns="55420" numCol="1" spcCol="1270" anchor="ctr" anchorCtr="0">
          <a:noAutofit/>
        </a:bodyPr>
        <a:lstStyle/>
        <a:p>
          <a:pPr marL="0" lvl="0" indent="0" algn="l" defTabSz="622300">
            <a:lnSpc>
              <a:spcPct val="90000"/>
            </a:lnSpc>
            <a:spcBef>
              <a:spcPct val="0"/>
            </a:spcBef>
            <a:spcAft>
              <a:spcPct val="35000"/>
            </a:spcAft>
            <a:buNone/>
          </a:pPr>
          <a:r>
            <a:rPr lang="en-US" sz="1400" b="1" kern="1200"/>
            <a:t>Stochastic Gradient Boosting with sub-sampling at the row, column and column per split levels.</a:t>
          </a:r>
        </a:p>
      </dsp:txBody>
      <dsp:txXfrm>
        <a:off x="604818" y="1309754"/>
        <a:ext cx="7286501" cy="523652"/>
      </dsp:txXfrm>
    </dsp:sp>
    <dsp:sp modelId="{3FA2F45C-41DF-4C25-B680-4E45D7C84A43}">
      <dsp:nvSpPr>
        <dsp:cNvPr id="0" name=""/>
        <dsp:cNvSpPr/>
      </dsp:nvSpPr>
      <dsp:spPr>
        <a:xfrm>
          <a:off x="0" y="1964320"/>
          <a:ext cx="7891320" cy="52365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2303FD-0D6A-4F5F-A11B-CA33DA48C137}">
      <dsp:nvSpPr>
        <dsp:cNvPr id="0" name=""/>
        <dsp:cNvSpPr/>
      </dsp:nvSpPr>
      <dsp:spPr>
        <a:xfrm>
          <a:off x="158404" y="2082142"/>
          <a:ext cx="288008" cy="2880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18132A-931E-421D-A36E-6E5A53D1B908}">
      <dsp:nvSpPr>
        <dsp:cNvPr id="0" name=""/>
        <dsp:cNvSpPr/>
      </dsp:nvSpPr>
      <dsp:spPr>
        <a:xfrm>
          <a:off x="604818" y="1964320"/>
          <a:ext cx="7286501" cy="52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420" tIns="55420" rIns="55420" bIns="55420" numCol="1" spcCol="1270" anchor="ctr" anchorCtr="0">
          <a:noAutofit/>
        </a:bodyPr>
        <a:lstStyle/>
        <a:p>
          <a:pPr marL="0" lvl="0" indent="0" algn="l" defTabSz="622300">
            <a:lnSpc>
              <a:spcPct val="90000"/>
            </a:lnSpc>
            <a:spcBef>
              <a:spcPct val="0"/>
            </a:spcBef>
            <a:spcAft>
              <a:spcPct val="35000"/>
            </a:spcAft>
            <a:buNone/>
          </a:pPr>
          <a:r>
            <a:rPr lang="en-US" sz="1400" b="1" kern="1200"/>
            <a:t>Regularized Gradient Boosting with both L1 and L2 regularization.</a:t>
          </a:r>
        </a:p>
      </dsp:txBody>
      <dsp:txXfrm>
        <a:off x="604818" y="1964320"/>
        <a:ext cx="7286501" cy="523652"/>
      </dsp:txXfrm>
    </dsp:sp>
    <dsp:sp modelId="{ED92603B-0849-42FF-958F-C4C550427823}">
      <dsp:nvSpPr>
        <dsp:cNvPr id="0" name=""/>
        <dsp:cNvSpPr/>
      </dsp:nvSpPr>
      <dsp:spPr>
        <a:xfrm>
          <a:off x="0" y="2618886"/>
          <a:ext cx="7891320" cy="52365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0E8DC-BE9D-4F25-B584-0B33947FBF87}">
      <dsp:nvSpPr>
        <dsp:cNvPr id="0" name=""/>
        <dsp:cNvSpPr/>
      </dsp:nvSpPr>
      <dsp:spPr>
        <a:xfrm>
          <a:off x="158404" y="2736708"/>
          <a:ext cx="288008" cy="2880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CC935F-4415-4193-BC64-E63C3D1FC3A4}">
      <dsp:nvSpPr>
        <dsp:cNvPr id="0" name=""/>
        <dsp:cNvSpPr/>
      </dsp:nvSpPr>
      <dsp:spPr>
        <a:xfrm>
          <a:off x="604818" y="2618886"/>
          <a:ext cx="7286501" cy="52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420" tIns="55420" rIns="55420" bIns="55420" numCol="1" spcCol="1270" anchor="ctr" anchorCtr="0">
          <a:noAutofit/>
        </a:bodyPr>
        <a:lstStyle/>
        <a:p>
          <a:pPr marL="0" lvl="0" indent="0" algn="l" defTabSz="622300">
            <a:lnSpc>
              <a:spcPct val="90000"/>
            </a:lnSpc>
            <a:spcBef>
              <a:spcPct val="0"/>
            </a:spcBef>
            <a:spcAft>
              <a:spcPct val="35000"/>
            </a:spcAft>
            <a:buNone/>
          </a:pPr>
          <a:r>
            <a:rPr lang="en-US" sz="1400" b="1" kern="1200" err="1"/>
            <a:t>XGBoost</a:t>
          </a:r>
          <a:r>
            <a:rPr lang="en-US" sz="1400" b="1" kern="1200"/>
            <a:t> Model Performance:</a:t>
          </a:r>
        </a:p>
      </dsp:txBody>
      <dsp:txXfrm>
        <a:off x="604818" y="2618886"/>
        <a:ext cx="7286501" cy="523652"/>
      </dsp:txXfrm>
    </dsp:sp>
    <dsp:sp modelId="{C15399FB-1729-46D1-BB59-C97A2C6BA633}">
      <dsp:nvSpPr>
        <dsp:cNvPr id="0" name=""/>
        <dsp:cNvSpPr/>
      </dsp:nvSpPr>
      <dsp:spPr>
        <a:xfrm>
          <a:off x="0" y="3273452"/>
          <a:ext cx="7891320" cy="52365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F8148-DB1B-42FD-A348-0E0CD0E7D269}">
      <dsp:nvSpPr>
        <dsp:cNvPr id="0" name=""/>
        <dsp:cNvSpPr/>
      </dsp:nvSpPr>
      <dsp:spPr>
        <a:xfrm>
          <a:off x="158404" y="3391274"/>
          <a:ext cx="288008" cy="2880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C1A02-2318-4B78-80E1-269FC6504B76}">
      <dsp:nvSpPr>
        <dsp:cNvPr id="0" name=""/>
        <dsp:cNvSpPr/>
      </dsp:nvSpPr>
      <dsp:spPr>
        <a:xfrm>
          <a:off x="604818" y="3273452"/>
          <a:ext cx="7286501" cy="52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420" tIns="55420" rIns="55420" bIns="55420" numCol="1" spcCol="1270" anchor="ctr" anchorCtr="0">
          <a:noAutofit/>
        </a:bodyPr>
        <a:lstStyle/>
        <a:p>
          <a:pPr marL="0" lvl="0" indent="0" algn="l" defTabSz="622300">
            <a:lnSpc>
              <a:spcPct val="90000"/>
            </a:lnSpc>
            <a:spcBef>
              <a:spcPct val="0"/>
            </a:spcBef>
            <a:spcAft>
              <a:spcPct val="35000"/>
            </a:spcAft>
            <a:buNone/>
          </a:pPr>
          <a:r>
            <a:rPr lang="en-US" sz="1400" kern="1200" err="1"/>
            <a:t>XGBoost</a:t>
          </a:r>
          <a:r>
            <a:rPr lang="en-US" sz="1400" kern="1200"/>
            <a:t> is much faster than other implementations of gradient boosting.</a:t>
          </a:r>
        </a:p>
      </dsp:txBody>
      <dsp:txXfrm>
        <a:off x="604818" y="3273452"/>
        <a:ext cx="7286501" cy="523652"/>
      </dsp:txXfrm>
    </dsp:sp>
    <dsp:sp modelId="{2C8D5DA4-C74A-455F-9A5B-F5B2C5839D73}">
      <dsp:nvSpPr>
        <dsp:cNvPr id="0" name=""/>
        <dsp:cNvSpPr/>
      </dsp:nvSpPr>
      <dsp:spPr>
        <a:xfrm>
          <a:off x="0" y="3928018"/>
          <a:ext cx="7891320" cy="52365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23A4BD-7E70-43D4-8472-5320CFF39470}">
      <dsp:nvSpPr>
        <dsp:cNvPr id="0" name=""/>
        <dsp:cNvSpPr/>
      </dsp:nvSpPr>
      <dsp:spPr>
        <a:xfrm>
          <a:off x="158404" y="4045840"/>
          <a:ext cx="288008" cy="28800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96901-969E-4AF6-B5AB-28BCA9AD1B1C}">
      <dsp:nvSpPr>
        <dsp:cNvPr id="0" name=""/>
        <dsp:cNvSpPr/>
      </dsp:nvSpPr>
      <dsp:spPr>
        <a:xfrm>
          <a:off x="604818" y="3928018"/>
          <a:ext cx="7286501" cy="52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420" tIns="55420" rIns="55420" bIns="55420" numCol="1" spcCol="1270" anchor="ctr" anchorCtr="0">
          <a:noAutofit/>
        </a:bodyPr>
        <a:lstStyle/>
        <a:p>
          <a:pPr marL="0" lvl="0" indent="0" algn="l" defTabSz="622300">
            <a:lnSpc>
              <a:spcPct val="90000"/>
            </a:lnSpc>
            <a:spcBef>
              <a:spcPct val="0"/>
            </a:spcBef>
            <a:spcAft>
              <a:spcPct val="35000"/>
            </a:spcAft>
            <a:buNone/>
          </a:pPr>
          <a:r>
            <a:rPr lang="en-US" sz="1400" kern="1200"/>
            <a:t>The </a:t>
          </a:r>
          <a:r>
            <a:rPr lang="en-US" sz="1400" kern="1200" err="1"/>
            <a:t>XGBoost</a:t>
          </a:r>
          <a:r>
            <a:rPr lang="en-US" sz="1400" kern="1200"/>
            <a:t> library implements the gradient boosting decision tree algorithm.</a:t>
          </a:r>
        </a:p>
      </dsp:txBody>
      <dsp:txXfrm>
        <a:off x="604818" y="3928018"/>
        <a:ext cx="7286501" cy="523652"/>
      </dsp:txXfrm>
    </dsp:sp>
    <dsp:sp modelId="{80431ED0-47F6-4071-8414-1FFCE3684DFC}">
      <dsp:nvSpPr>
        <dsp:cNvPr id="0" name=""/>
        <dsp:cNvSpPr/>
      </dsp:nvSpPr>
      <dsp:spPr>
        <a:xfrm>
          <a:off x="0" y="4582583"/>
          <a:ext cx="7891320" cy="52365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A0F87-C5B1-473E-ADE7-1500FDCEB454}">
      <dsp:nvSpPr>
        <dsp:cNvPr id="0" name=""/>
        <dsp:cNvSpPr/>
      </dsp:nvSpPr>
      <dsp:spPr>
        <a:xfrm>
          <a:off x="158404" y="4700405"/>
          <a:ext cx="288008" cy="28800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00B1D-D646-4C94-8F0E-32BB80EB2483}">
      <dsp:nvSpPr>
        <dsp:cNvPr id="0" name=""/>
        <dsp:cNvSpPr/>
      </dsp:nvSpPr>
      <dsp:spPr>
        <a:xfrm>
          <a:off x="604818" y="4582583"/>
          <a:ext cx="7286501" cy="52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420" tIns="55420" rIns="55420" bIns="55420" numCol="1" spcCol="1270" anchor="ctr" anchorCtr="0">
          <a:noAutofit/>
        </a:bodyPr>
        <a:lstStyle/>
        <a:p>
          <a:pPr marL="0" lvl="0" indent="0" algn="l" defTabSz="622300">
            <a:lnSpc>
              <a:spcPct val="90000"/>
            </a:lnSpc>
            <a:spcBef>
              <a:spcPct val="0"/>
            </a:spcBef>
            <a:spcAft>
              <a:spcPct val="35000"/>
            </a:spcAft>
            <a:buNone/>
          </a:pPr>
          <a:r>
            <a:rPr lang="en-US" sz="1400" kern="1200" err="1"/>
            <a:t>XGBoost</a:t>
          </a:r>
          <a:r>
            <a:rPr lang="en-US" sz="1400" kern="1200"/>
            <a:t> dominates structured or tabular datasets on classification and regression predictive modeling problems.</a:t>
          </a:r>
        </a:p>
      </dsp:txBody>
      <dsp:txXfrm>
        <a:off x="604818" y="4582583"/>
        <a:ext cx="7286501" cy="5236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8E55A-93D3-4493-B726-1362D12D2932}">
      <dsp:nvSpPr>
        <dsp:cNvPr id="0" name=""/>
        <dsp:cNvSpPr/>
      </dsp:nvSpPr>
      <dsp:spPr>
        <a:xfrm>
          <a:off x="920371" y="36829"/>
          <a:ext cx="1235972" cy="123597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F603EC-80E5-4B12-86FE-974B6B3661FD}">
      <dsp:nvSpPr>
        <dsp:cNvPr id="0" name=""/>
        <dsp:cNvSpPr/>
      </dsp:nvSpPr>
      <dsp:spPr>
        <a:xfrm>
          <a:off x="1179925" y="296383"/>
          <a:ext cx="716863" cy="716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74859D-CE12-4A6D-8879-E7D2FD563F8F}">
      <dsp:nvSpPr>
        <dsp:cNvPr id="0" name=""/>
        <dsp:cNvSpPr/>
      </dsp:nvSpPr>
      <dsp:spPr>
        <a:xfrm>
          <a:off x="2421194" y="36829"/>
          <a:ext cx="2913363" cy="123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The algorithm also differentiates itself in the following ways:</a:t>
          </a:r>
        </a:p>
      </dsp:txBody>
      <dsp:txXfrm>
        <a:off x="2421194" y="36829"/>
        <a:ext cx="2913363" cy="1235972"/>
      </dsp:txXfrm>
    </dsp:sp>
    <dsp:sp modelId="{BA56FCA0-C733-4802-AF14-5BC671FF5685}">
      <dsp:nvSpPr>
        <dsp:cNvPr id="0" name=""/>
        <dsp:cNvSpPr/>
      </dsp:nvSpPr>
      <dsp:spPr>
        <a:xfrm>
          <a:off x="5842189" y="36829"/>
          <a:ext cx="1235972" cy="123597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04ECD-18B3-41F0-96BE-B66162F6BEB5}">
      <dsp:nvSpPr>
        <dsp:cNvPr id="0" name=""/>
        <dsp:cNvSpPr/>
      </dsp:nvSpPr>
      <dsp:spPr>
        <a:xfrm>
          <a:off x="6101743" y="296383"/>
          <a:ext cx="716863" cy="716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ACE7B8-9037-4143-B516-898321CC7EA8}">
      <dsp:nvSpPr>
        <dsp:cNvPr id="0" name=""/>
        <dsp:cNvSpPr/>
      </dsp:nvSpPr>
      <dsp:spPr>
        <a:xfrm>
          <a:off x="7343012" y="36829"/>
          <a:ext cx="2913363" cy="123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A wide range of applications: Can be used to solve regression, classification, ranking, and user-defined prediction problems.</a:t>
          </a:r>
        </a:p>
      </dsp:txBody>
      <dsp:txXfrm>
        <a:off x="7343012" y="36829"/>
        <a:ext cx="2913363" cy="1235972"/>
      </dsp:txXfrm>
    </dsp:sp>
    <dsp:sp modelId="{311139C2-B1D7-49A4-B0DB-EDCD70978B59}">
      <dsp:nvSpPr>
        <dsp:cNvPr id="0" name=""/>
        <dsp:cNvSpPr/>
      </dsp:nvSpPr>
      <dsp:spPr>
        <a:xfrm>
          <a:off x="920371" y="2246844"/>
          <a:ext cx="1235972" cy="123597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D77EA4-F8DC-4873-B80F-36416379E207}">
      <dsp:nvSpPr>
        <dsp:cNvPr id="0" name=""/>
        <dsp:cNvSpPr/>
      </dsp:nvSpPr>
      <dsp:spPr>
        <a:xfrm>
          <a:off x="1179925" y="2506398"/>
          <a:ext cx="716863" cy="716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3A5778-A664-43E3-852C-7D91B603D817}">
      <dsp:nvSpPr>
        <dsp:cNvPr id="0" name=""/>
        <dsp:cNvSpPr/>
      </dsp:nvSpPr>
      <dsp:spPr>
        <a:xfrm>
          <a:off x="2421194" y="2246844"/>
          <a:ext cx="2913363" cy="123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Portability: Runs smoothly on Windows, Linux, and OS X.</a:t>
          </a:r>
        </a:p>
      </dsp:txBody>
      <dsp:txXfrm>
        <a:off x="2421194" y="2246844"/>
        <a:ext cx="2913363" cy="1235972"/>
      </dsp:txXfrm>
    </dsp:sp>
    <dsp:sp modelId="{ED07061C-D8AB-4621-8647-E5C05D52370A}">
      <dsp:nvSpPr>
        <dsp:cNvPr id="0" name=""/>
        <dsp:cNvSpPr/>
      </dsp:nvSpPr>
      <dsp:spPr>
        <a:xfrm>
          <a:off x="5842189" y="2246844"/>
          <a:ext cx="1235972" cy="123597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D6874-4F37-4CEC-8AB0-D3512A80FC0A}">
      <dsp:nvSpPr>
        <dsp:cNvPr id="0" name=""/>
        <dsp:cNvSpPr/>
      </dsp:nvSpPr>
      <dsp:spPr>
        <a:xfrm>
          <a:off x="6101743" y="2506398"/>
          <a:ext cx="716863" cy="7168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D2C7E0-9B3F-4F2C-A3C0-7C16E70ACF2A}">
      <dsp:nvSpPr>
        <dsp:cNvPr id="0" name=""/>
        <dsp:cNvSpPr/>
      </dsp:nvSpPr>
      <dsp:spPr>
        <a:xfrm>
          <a:off x="7343012" y="2246844"/>
          <a:ext cx="2913363" cy="123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Languages: Supports all major programming languages including C++, Python, R, Java, Scala, and Julia.</a:t>
          </a:r>
        </a:p>
      </dsp:txBody>
      <dsp:txXfrm>
        <a:off x="7343012" y="2246844"/>
        <a:ext cx="2913363" cy="1235972"/>
      </dsp:txXfrm>
    </dsp:sp>
    <dsp:sp modelId="{2A4D2CF3-33A1-445D-8A3F-EBA640F6A9AF}">
      <dsp:nvSpPr>
        <dsp:cNvPr id="0" name=""/>
        <dsp:cNvSpPr/>
      </dsp:nvSpPr>
      <dsp:spPr>
        <a:xfrm>
          <a:off x="920371" y="4456859"/>
          <a:ext cx="1235972" cy="123597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543B54-686A-41C6-987C-6EDF1CCB55BD}">
      <dsp:nvSpPr>
        <dsp:cNvPr id="0" name=""/>
        <dsp:cNvSpPr/>
      </dsp:nvSpPr>
      <dsp:spPr>
        <a:xfrm>
          <a:off x="1179925" y="4716413"/>
          <a:ext cx="716863" cy="7168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7E3498-EC64-4DD9-A7F6-99CB432F915C}">
      <dsp:nvSpPr>
        <dsp:cNvPr id="0" name=""/>
        <dsp:cNvSpPr/>
      </dsp:nvSpPr>
      <dsp:spPr>
        <a:xfrm>
          <a:off x="2421194" y="4456859"/>
          <a:ext cx="2913363" cy="123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Cloud Integration: Supports AWS, Azure, and Yarn clusters and works well with Flink, Spark, and other ecosystems.</a:t>
          </a:r>
        </a:p>
      </dsp:txBody>
      <dsp:txXfrm>
        <a:off x="2421194" y="4456859"/>
        <a:ext cx="2913363" cy="12359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F6479-B51D-41C7-A8DE-831B9C0FC54F}">
      <dsp:nvSpPr>
        <dsp:cNvPr id="0" name=""/>
        <dsp:cNvSpPr/>
      </dsp:nvSpPr>
      <dsp:spPr>
        <a:xfrm>
          <a:off x="1747800" y="489491"/>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38BE9-3461-411D-9029-C3942DC1F541}">
      <dsp:nvSpPr>
        <dsp:cNvPr id="0" name=""/>
        <dsp:cNvSpPr/>
      </dsp:nvSpPr>
      <dsp:spPr>
        <a:xfrm>
          <a:off x="559800" y="2939346"/>
          <a:ext cx="432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Catboost is an open-source library for gradient boosting on decision trees. </a:t>
          </a:r>
        </a:p>
      </dsp:txBody>
      <dsp:txXfrm>
        <a:off x="559800" y="2939346"/>
        <a:ext cx="4320000" cy="922500"/>
      </dsp:txXfrm>
    </dsp:sp>
    <dsp:sp modelId="{C2AEAD19-DD4E-48E2-BA3B-2D7781D0DBBE}">
      <dsp:nvSpPr>
        <dsp:cNvPr id="0" name=""/>
        <dsp:cNvSpPr/>
      </dsp:nvSpPr>
      <dsp:spPr>
        <a:xfrm>
          <a:off x="6823800" y="489491"/>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A504DE-9A6B-4EEF-92A3-84D14628D696}">
      <dsp:nvSpPr>
        <dsp:cNvPr id="0" name=""/>
        <dsp:cNvSpPr/>
      </dsp:nvSpPr>
      <dsp:spPr>
        <a:xfrm>
          <a:off x="5635800" y="2939346"/>
          <a:ext cx="432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It is developed by Yandex researchers and engineers, and is used for search, recommendation systems, personal assistant, self-driving cars, weather prediction and many other tasks at Yandex and in other companies, including CERN, Cloudflare, Careem taxi. It is in open-source and can be used by anyone.</a:t>
          </a:r>
          <a:br>
            <a:rPr lang="en-US" sz="1100" kern="1200"/>
          </a:br>
          <a:endParaRPr lang="en-US" sz="1100" kern="1200"/>
        </a:p>
      </dsp:txBody>
      <dsp:txXfrm>
        <a:off x="5635800" y="2939346"/>
        <a:ext cx="4320000" cy="922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A76B9-832A-4994-9A6C-0790D9C80588}">
      <dsp:nvSpPr>
        <dsp:cNvPr id="0" name=""/>
        <dsp:cNvSpPr/>
      </dsp:nvSpPr>
      <dsp:spPr>
        <a:xfrm>
          <a:off x="478800" y="1095669"/>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BAB8B1-2771-49A9-B238-D51948261013}">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8C1B4-4F0E-4091-949E-3D908B494CAF}">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Performs well with default parameters</a:t>
          </a:r>
        </a:p>
      </dsp:txBody>
      <dsp:txXfrm>
        <a:off x="127800" y="2535669"/>
        <a:ext cx="1800000" cy="720000"/>
      </dsp:txXfrm>
    </dsp:sp>
    <dsp:sp modelId="{EA1ED600-6B02-4E6F-B3CF-1C01AAEF85CC}">
      <dsp:nvSpPr>
        <dsp:cNvPr id="0" name=""/>
        <dsp:cNvSpPr/>
      </dsp:nvSpPr>
      <dsp:spPr>
        <a:xfrm>
          <a:off x="2593800" y="1095669"/>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BA2D13-FBFC-4C82-AAE2-D15684C65F08}">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799A3D-AEBE-43DA-B46F-4E483779438D}">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Supports categorical features</a:t>
          </a:r>
        </a:p>
      </dsp:txBody>
      <dsp:txXfrm>
        <a:off x="2242800" y="2535669"/>
        <a:ext cx="1800000" cy="720000"/>
      </dsp:txXfrm>
    </dsp:sp>
    <dsp:sp modelId="{DEC01C98-2AF6-497C-B2EC-00EC36E7C0A6}">
      <dsp:nvSpPr>
        <dsp:cNvPr id="0" name=""/>
        <dsp:cNvSpPr/>
      </dsp:nvSpPr>
      <dsp:spPr>
        <a:xfrm>
          <a:off x="4708800" y="1095669"/>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9DA22-3D56-44FD-AE5A-4D466140D8E8}">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778D00-9997-40EC-A4A1-121684EAAD36}">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built-in model analysis tools</a:t>
          </a:r>
        </a:p>
      </dsp:txBody>
      <dsp:txXfrm>
        <a:off x="4357800" y="2535669"/>
        <a:ext cx="1800000" cy="720000"/>
      </dsp:txXfrm>
    </dsp:sp>
    <dsp:sp modelId="{207DE26F-6F91-4D7D-A11B-7EEE8D9C28A3}">
      <dsp:nvSpPr>
        <dsp:cNvPr id="0" name=""/>
        <dsp:cNvSpPr/>
      </dsp:nvSpPr>
      <dsp:spPr>
        <a:xfrm>
          <a:off x="6823800" y="1095669"/>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F3C010-AF85-4C8B-8F37-24FA8A81CF63}">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5ED56-FDDF-492F-8554-9E1AD3CA8F2F}">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presents high speed in training on CPU and GPU</a:t>
          </a:r>
        </a:p>
      </dsp:txBody>
      <dsp:txXfrm>
        <a:off x="6472800" y="2535669"/>
        <a:ext cx="1800000" cy="720000"/>
      </dsp:txXfrm>
    </dsp:sp>
    <dsp:sp modelId="{6A226720-E624-46D5-9C64-824A605565E9}">
      <dsp:nvSpPr>
        <dsp:cNvPr id="0" name=""/>
        <dsp:cNvSpPr/>
      </dsp:nvSpPr>
      <dsp:spPr>
        <a:xfrm>
          <a:off x="8938800" y="1095669"/>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94F59-0025-4CE6-8683-E758D1BA09B6}">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67A86-777C-4C36-A9C2-51835972E1EB}">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Reduce overfitting when constructing your models with a novel gradient-boosting scheme.</a:t>
          </a:r>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1FD8-B6F2-4898-85D5-30BADF6573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2DA0CA-9B78-4212-9067-04F9DA479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19A33A-CA84-40FE-9B8F-456CEE4B8F36}"/>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5" name="Footer Placeholder 4">
            <a:extLst>
              <a:ext uri="{FF2B5EF4-FFF2-40B4-BE49-F238E27FC236}">
                <a16:creationId xmlns:a16="http://schemas.microsoft.com/office/drawing/2014/main" id="{A8CAF8F0-27A5-4868-B494-2A2AAE975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FB624-FD40-4576-A4E6-4DFFED678FCA}"/>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404933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50BF-1A24-457C-AF44-D782C8F3E7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B71DC9-972A-4D31-A01D-855DF542F2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53705-DF8C-493C-9456-E96613358825}"/>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5" name="Footer Placeholder 4">
            <a:extLst>
              <a:ext uri="{FF2B5EF4-FFF2-40B4-BE49-F238E27FC236}">
                <a16:creationId xmlns:a16="http://schemas.microsoft.com/office/drawing/2014/main" id="{DE22779B-4292-4D74-A818-E11B202DC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5400F-6F4C-43FB-8E59-77743678B9C1}"/>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1691407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41A8D-6F14-4EE2-86C7-6313937A09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09A776-5A71-4A19-9047-588903C45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2BC516-6453-4DDB-AB54-ECD48629758D}"/>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5" name="Footer Placeholder 4">
            <a:extLst>
              <a:ext uri="{FF2B5EF4-FFF2-40B4-BE49-F238E27FC236}">
                <a16:creationId xmlns:a16="http://schemas.microsoft.com/office/drawing/2014/main" id="{6F670DCE-EBB3-4FB7-AB4E-DF7EC8A3F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7A740-9760-473B-820E-81CA5CB81CEF}"/>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993875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958D-C3FE-44A0-AF2E-9A3CB760CE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6240B-29DC-44DA-9B05-8403CD1C31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D96B0-E12B-4A1C-B35B-F0BF975094BD}"/>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5" name="Footer Placeholder 4">
            <a:extLst>
              <a:ext uri="{FF2B5EF4-FFF2-40B4-BE49-F238E27FC236}">
                <a16:creationId xmlns:a16="http://schemas.microsoft.com/office/drawing/2014/main" id="{750308CF-1A3E-4DC8-8CC5-079376D2D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5EEF1-88AE-4CD6-8892-647762F69212}"/>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63524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7CBF1-E698-4A67-B8AA-AC0A8B0C1A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3D12FF-4805-49E0-9ED9-0D5BE3CAF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2EC58B-0284-4A52-84D2-E2153A23DE77}"/>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5" name="Footer Placeholder 4">
            <a:extLst>
              <a:ext uri="{FF2B5EF4-FFF2-40B4-BE49-F238E27FC236}">
                <a16:creationId xmlns:a16="http://schemas.microsoft.com/office/drawing/2014/main" id="{1A90A780-505D-40B1-A0B8-F86C39057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CB11F-482C-4AD0-8E26-8A673EE7A768}"/>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1031682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D46F-BBE9-41C1-8B8E-FCEE67AB9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DCC3E9-9B50-4161-B7A8-4C7ED45D8F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6074A3-A965-45E8-8F62-FF38EEED10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5933E2-2F0A-4AF4-9E02-54CCAD0B1A7E}"/>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6" name="Footer Placeholder 5">
            <a:extLst>
              <a:ext uri="{FF2B5EF4-FFF2-40B4-BE49-F238E27FC236}">
                <a16:creationId xmlns:a16="http://schemas.microsoft.com/office/drawing/2014/main" id="{F825EBDF-C6FA-442F-B9FF-3DF667FE1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F2E518-FAA4-4FD5-A0C9-5533627C10AB}"/>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3901769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D99B-38DE-4CC0-AFE2-7DBDC2652F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DF97AA-8D34-4D61-8ABA-7FEE754250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F0475D-F336-4FC2-996D-9FD09B0F3C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D1BDF0-9813-4FC8-A4DD-C2F62DE8D5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019ABF-A032-4741-A569-135171EF31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351AEE-D765-4688-83FE-8E7DB7447039}"/>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8" name="Footer Placeholder 7">
            <a:extLst>
              <a:ext uri="{FF2B5EF4-FFF2-40B4-BE49-F238E27FC236}">
                <a16:creationId xmlns:a16="http://schemas.microsoft.com/office/drawing/2014/main" id="{2BB2474F-0954-4994-9D7D-EDD3430827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8A375C-2BAD-467E-83EC-CBBA9404FFC2}"/>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124487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9849-95F4-47EC-93CF-FA272FED2D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42F9E2-D7A2-44C5-A6C7-107A40BFD204}"/>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4" name="Footer Placeholder 3">
            <a:extLst>
              <a:ext uri="{FF2B5EF4-FFF2-40B4-BE49-F238E27FC236}">
                <a16:creationId xmlns:a16="http://schemas.microsoft.com/office/drawing/2014/main" id="{716D1ABF-E8B9-41BC-B9AE-9360DF5A78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6E03AC-26D6-42D6-A903-67E933ECEC4D}"/>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2392271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BB71AD-AA89-4F87-8086-793A5D0CCE76}"/>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3" name="Footer Placeholder 2">
            <a:extLst>
              <a:ext uri="{FF2B5EF4-FFF2-40B4-BE49-F238E27FC236}">
                <a16:creationId xmlns:a16="http://schemas.microsoft.com/office/drawing/2014/main" id="{9D115BD2-F085-4C29-B364-A0F6551B3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F498A1-CBC1-4380-888A-1DCA9B507C22}"/>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647353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B03F-F4DC-402F-BC66-75937650D7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E664FA-9EFA-49A8-B618-B85DF89EC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33394A-19F3-45F0-BA99-36AE577D2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972C6-04F1-4B60-B629-B408864FF610}"/>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6" name="Footer Placeholder 5">
            <a:extLst>
              <a:ext uri="{FF2B5EF4-FFF2-40B4-BE49-F238E27FC236}">
                <a16:creationId xmlns:a16="http://schemas.microsoft.com/office/drawing/2014/main" id="{76611BAB-DAFB-448B-B562-AA9E6264D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E3688-031E-4C5C-A6E3-AB4FCFF2FF2A}"/>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903603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9FA26-C90F-4DFB-8BA4-5B94A6CFCF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574E51-7AF0-4F62-BE86-7413FAAF94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DB7604-F7BB-4485-99A2-685AF4E36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6245B-82C5-492B-B973-BF1FC75D66C5}"/>
              </a:ext>
            </a:extLst>
          </p:cNvPr>
          <p:cNvSpPr>
            <a:spLocks noGrp="1"/>
          </p:cNvSpPr>
          <p:nvPr>
            <p:ph type="dt" sz="half" idx="10"/>
          </p:nvPr>
        </p:nvSpPr>
        <p:spPr/>
        <p:txBody>
          <a:bodyPr/>
          <a:lstStyle/>
          <a:p>
            <a:fld id="{9C918AC7-C9EA-4DE9-8DF8-BC1D28C267FB}" type="datetimeFigureOut">
              <a:rPr lang="en-US" smtClean="0"/>
              <a:t>12/11/2020</a:t>
            </a:fld>
            <a:endParaRPr lang="en-US"/>
          </a:p>
        </p:txBody>
      </p:sp>
      <p:sp>
        <p:nvSpPr>
          <p:cNvPr id="6" name="Footer Placeholder 5">
            <a:extLst>
              <a:ext uri="{FF2B5EF4-FFF2-40B4-BE49-F238E27FC236}">
                <a16:creationId xmlns:a16="http://schemas.microsoft.com/office/drawing/2014/main" id="{5C0C90CA-2524-4848-B0A7-C044C9B032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BBCD0E-6D2C-4932-A5E9-3F1E53E9B72A}"/>
              </a:ext>
            </a:extLst>
          </p:cNvPr>
          <p:cNvSpPr>
            <a:spLocks noGrp="1"/>
          </p:cNvSpPr>
          <p:nvPr>
            <p:ph type="sldNum" sz="quarter" idx="12"/>
          </p:nvPr>
        </p:nvSpPr>
        <p:spPr/>
        <p:txBody>
          <a:bodyPr/>
          <a:lstStyle/>
          <a:p>
            <a:fld id="{F2DFD7F4-972B-4F5D-9E89-EB22CA111918}" type="slidenum">
              <a:rPr lang="en-US" smtClean="0"/>
              <a:t>‹#›</a:t>
            </a:fld>
            <a:endParaRPr lang="en-US"/>
          </a:p>
        </p:txBody>
      </p:sp>
    </p:spTree>
    <p:extLst>
      <p:ext uri="{BB962C8B-B14F-4D97-AF65-F5344CB8AC3E}">
        <p14:creationId xmlns:p14="http://schemas.microsoft.com/office/powerpoint/2010/main" val="3664470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C54BA2-65DC-4E71-98F8-CFA9A06603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321F3-0BA7-461A-8FBA-8ACE31FF0A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D7BB8-1FD0-4328-A839-7249B5043D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18AC7-C9EA-4DE9-8DF8-BC1D28C267FB}" type="datetimeFigureOut">
              <a:rPr lang="en-US" smtClean="0"/>
              <a:t>12/11/2020</a:t>
            </a:fld>
            <a:endParaRPr lang="en-US"/>
          </a:p>
        </p:txBody>
      </p:sp>
      <p:sp>
        <p:nvSpPr>
          <p:cNvPr id="5" name="Footer Placeholder 4">
            <a:extLst>
              <a:ext uri="{FF2B5EF4-FFF2-40B4-BE49-F238E27FC236}">
                <a16:creationId xmlns:a16="http://schemas.microsoft.com/office/drawing/2014/main" id="{D971A98E-797C-4508-8A7A-B04540F287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18378D-091A-4B5B-8D62-B6CF02868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DFD7F4-972B-4F5D-9E89-EB22CA111918}" type="slidenum">
              <a:rPr lang="en-US" smtClean="0"/>
              <a:t>‹#›</a:t>
            </a:fld>
            <a:endParaRPr lang="en-US"/>
          </a:p>
        </p:txBody>
      </p:sp>
    </p:spTree>
    <p:extLst>
      <p:ext uri="{BB962C8B-B14F-4D97-AF65-F5344CB8AC3E}">
        <p14:creationId xmlns:p14="http://schemas.microsoft.com/office/powerpoint/2010/main" val="483821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Differentiable_function"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Boosting_(machine_learning)" TargetMode="Externa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hyperlink" Target="https://en.wikipedia.org/wiki/Ensemble_learning" TargetMode="External"/><Relationship Id="rId5" Type="http://schemas.openxmlformats.org/officeDocument/2006/relationships/hyperlink" Target="https://en.wikipedia.org/wiki/Classification_(machine_learning)" TargetMode="External"/><Relationship Id="rId4" Type="http://schemas.openxmlformats.org/officeDocument/2006/relationships/hyperlink" Target="https://en.wikipedia.org/wiki/Regression_(machine_learning)" TargetMode="External"/><Relationship Id="rId9" Type="http://schemas.openxmlformats.org/officeDocument/2006/relationships/hyperlink" Target="https://en.wikipedia.org/wiki/Loss_func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Gradient-Boosted_Regression_Trees" TargetMode="External"/><Relationship Id="rId7" Type="http://schemas.openxmlformats.org/officeDocument/2006/relationships/hyperlink" Target="https://en.wikipedia.org/wiki/XGBoost" TargetMode="External"/><Relationship Id="rId2" Type="http://schemas.openxmlformats.org/officeDocument/2006/relationships/hyperlink" Target="https://en.wikipedia.org/wiki/GBDT" TargetMode="External"/><Relationship Id="rId1" Type="http://schemas.openxmlformats.org/officeDocument/2006/relationships/slideLayout" Target="../slideLayouts/slideLayout2.xml"/><Relationship Id="rId6" Type="http://schemas.openxmlformats.org/officeDocument/2006/relationships/hyperlink" Target="https://en.wikipedia.org/wiki/Random_forest" TargetMode="External"/><Relationship Id="rId5" Type="http://schemas.openxmlformats.org/officeDocument/2006/relationships/hyperlink" Target="https://en.wikipedia.org/wiki/Multiple_Additive_Regression_Trees" TargetMode="External"/><Relationship Id="rId4" Type="http://schemas.openxmlformats.org/officeDocument/2006/relationships/hyperlink" Target="https://en.wikipedia.org/wiki/Gradient_Boosting_Machin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57E05A83-3118-477D-9174-8D7B4AAE336F}"/>
              </a:ext>
            </a:extLst>
          </p:cNvPr>
          <p:cNvPicPr>
            <a:picLocks noGrp="1" noChangeAspect="1"/>
          </p:cNvPicPr>
          <p:nvPr>
            <p:ph idx="4294967295"/>
          </p:nvPr>
        </p:nvPicPr>
        <p:blipFill rotWithShape="1">
          <a:blip r:embed="rId2">
            <a:alphaModFix amt="50000"/>
          </a:blip>
          <a:srcRect t="13314" r="-1" b="1758"/>
          <a:stretch/>
        </p:blipFill>
        <p:spPr>
          <a:xfrm>
            <a:off x="-235324" y="-44824"/>
            <a:ext cx="12192000" cy="6858000"/>
          </a:xfrm>
          <a:prstGeom prst="rect">
            <a:avLst/>
          </a:prstGeom>
        </p:spPr>
      </p:pic>
      <p:sp>
        <p:nvSpPr>
          <p:cNvPr id="2" name="Title 1">
            <a:extLst>
              <a:ext uri="{FF2B5EF4-FFF2-40B4-BE49-F238E27FC236}">
                <a16:creationId xmlns:a16="http://schemas.microsoft.com/office/drawing/2014/main" id="{59234D88-FD76-4AFF-BB33-B8C63F9F66F9}"/>
              </a:ext>
            </a:extLst>
          </p:cNvPr>
          <p:cNvSpPr>
            <a:spLocks noGrp="1"/>
          </p:cNvSpPr>
          <p:nvPr>
            <p:ph type="ctrTitle"/>
          </p:nvPr>
        </p:nvSpPr>
        <p:spPr>
          <a:xfrm>
            <a:off x="1524000" y="1122363"/>
            <a:ext cx="9144000" cy="3063240"/>
          </a:xfrm>
        </p:spPr>
        <p:txBody>
          <a:bodyPr vert="horz" lIns="91440" tIns="45720" rIns="91440" bIns="45720" rtlCol="0">
            <a:normAutofit/>
          </a:bodyPr>
          <a:lstStyle/>
          <a:p>
            <a:r>
              <a:rPr lang="en-US" sz="6600">
                <a:ln w="22225">
                  <a:solidFill>
                    <a:schemeClr val="tx1"/>
                  </a:solidFill>
                  <a:miter lim="800000"/>
                </a:ln>
                <a:solidFill>
                  <a:srgbClr val="FFFFFF"/>
                </a:solidFill>
              </a:rPr>
              <a:t>Student knowledge tracking and answer prediction system.</a:t>
            </a:r>
          </a:p>
        </p:txBody>
      </p:sp>
      <p:sp>
        <p:nvSpPr>
          <p:cNvPr id="4" name="Subtitle 3">
            <a:extLst>
              <a:ext uri="{FF2B5EF4-FFF2-40B4-BE49-F238E27FC236}">
                <a16:creationId xmlns:a16="http://schemas.microsoft.com/office/drawing/2014/main" id="{2A290DD0-080C-4C8E-9CA0-41771BD0C40C}"/>
              </a:ext>
            </a:extLst>
          </p:cNvPr>
          <p:cNvSpPr>
            <a:spLocks noGrp="1"/>
          </p:cNvSpPr>
          <p:nvPr>
            <p:ph type="subTitle" idx="1"/>
          </p:nvPr>
        </p:nvSpPr>
        <p:spPr>
          <a:xfrm>
            <a:off x="1527048" y="4599432"/>
            <a:ext cx="9144000" cy="1536192"/>
          </a:xfrm>
        </p:spPr>
        <p:txBody>
          <a:bodyPr vert="horz" lIns="91440" tIns="45720" rIns="91440" bIns="45720" rtlCol="0" anchor="t">
            <a:normAutofit/>
          </a:bodyPr>
          <a:lstStyle/>
          <a:p>
            <a:r>
              <a:rPr lang="en-US">
                <a:ea typeface="+mn-lt"/>
                <a:cs typeface="+mn-lt"/>
              </a:rPr>
              <a:t>https://www.kaggle.com/c/riiid-test-answer-prediction</a:t>
            </a:r>
          </a:p>
          <a:p>
            <a:endParaRPr lang="en-US">
              <a:solidFill>
                <a:srgbClr val="FFFFFF"/>
              </a:solidFill>
              <a:cs typeface="Calibri"/>
            </a:endParaRPr>
          </a:p>
          <a:p>
            <a:r>
              <a:rPr lang="en-US">
                <a:cs typeface="Calibri"/>
              </a:rPr>
              <a:t>Team Members: Ankur Chaudhari, Ali </a:t>
            </a:r>
            <a:r>
              <a:rPr lang="en-US" err="1">
                <a:cs typeface="Calibri"/>
              </a:rPr>
              <a:t>Tootoonchi</a:t>
            </a:r>
            <a:r>
              <a:rPr lang="en-US">
                <a:cs typeface="Calibri"/>
              </a:rPr>
              <a:t>, </a:t>
            </a:r>
            <a:r>
              <a:rPr lang="en-US" err="1">
                <a:cs typeface="Calibri"/>
              </a:rPr>
              <a:t>Sudipto</a:t>
            </a:r>
            <a:r>
              <a:rPr lang="en-US">
                <a:cs typeface="Calibri"/>
              </a:rPr>
              <a:t> Sen</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50963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6B3C9-4BC2-489D-A25A-98DC3BFA79D9}"/>
              </a:ext>
            </a:extLst>
          </p:cNvPr>
          <p:cNvSpPr>
            <a:spLocks noGrp="1"/>
          </p:cNvSpPr>
          <p:nvPr>
            <p:ph type="title"/>
          </p:nvPr>
        </p:nvSpPr>
        <p:spPr>
          <a:xfrm>
            <a:off x="5069940" y="365124"/>
            <a:ext cx="6172200" cy="1828800"/>
          </a:xfrm>
        </p:spPr>
        <p:txBody>
          <a:bodyPr>
            <a:normAutofit/>
          </a:bodyPr>
          <a:lstStyle/>
          <a:p>
            <a:r>
              <a:rPr lang="en-US">
                <a:cs typeface="Calibri Light"/>
              </a:rPr>
              <a:t>Gradient Boosting Fundamentals</a:t>
            </a:r>
            <a:endParaRPr lang="en-US"/>
          </a:p>
        </p:txBody>
      </p:sp>
      <p:pic>
        <p:nvPicPr>
          <p:cNvPr id="5" name="Picture 4">
            <a:extLst>
              <a:ext uri="{FF2B5EF4-FFF2-40B4-BE49-F238E27FC236}">
                <a16:creationId xmlns:a16="http://schemas.microsoft.com/office/drawing/2014/main" id="{F7E6916E-813C-4F8F-969E-10CCAE93B4AD}"/>
              </a:ext>
            </a:extLst>
          </p:cNvPr>
          <p:cNvPicPr>
            <a:picLocks noChangeAspect="1"/>
          </p:cNvPicPr>
          <p:nvPr/>
        </p:nvPicPr>
        <p:blipFill rotWithShape="1">
          <a:blip r:embed="rId2"/>
          <a:srcRect l="19205" r="31470" b="-9"/>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07884681-3937-463C-BBEE-56FC5C948E50}"/>
              </a:ext>
            </a:extLst>
          </p:cNvPr>
          <p:cNvSpPr>
            <a:spLocks noGrp="1"/>
          </p:cNvSpPr>
          <p:nvPr>
            <p:ph idx="1"/>
          </p:nvPr>
        </p:nvSpPr>
        <p:spPr>
          <a:xfrm>
            <a:off x="4722557" y="1997605"/>
            <a:ext cx="6519583" cy="4183739"/>
          </a:xfrm>
        </p:spPr>
        <p:txBody>
          <a:bodyPr vert="horz" lIns="91440" tIns="45720" rIns="91440" bIns="45720" rtlCol="0" anchor="t">
            <a:normAutofit/>
          </a:bodyPr>
          <a:lstStyle/>
          <a:p>
            <a:r>
              <a:rPr lang="en-US" sz="2400" b="1">
                <a:ea typeface="+mn-lt"/>
                <a:cs typeface="+mn-lt"/>
              </a:rPr>
              <a:t>Gradient boosting</a:t>
            </a:r>
            <a:r>
              <a:rPr lang="en-US" sz="2400">
                <a:ea typeface="+mn-lt"/>
                <a:cs typeface="+mn-lt"/>
              </a:rPr>
              <a:t> is a </a:t>
            </a:r>
            <a:r>
              <a:rPr lang="en-US" sz="2400">
                <a:ea typeface="+mn-lt"/>
                <a:cs typeface="+mn-lt"/>
                <a:hlinkClick r:id="rId3"/>
              </a:rPr>
              <a:t>machine learning</a:t>
            </a:r>
            <a:r>
              <a:rPr lang="en-US" sz="2400">
                <a:ea typeface="+mn-lt"/>
                <a:cs typeface="+mn-lt"/>
              </a:rPr>
              <a:t> technique for </a:t>
            </a:r>
            <a:r>
              <a:rPr lang="en-US" sz="2400">
                <a:ea typeface="+mn-lt"/>
                <a:cs typeface="+mn-lt"/>
                <a:hlinkClick r:id="rId4"/>
              </a:rPr>
              <a:t>regression</a:t>
            </a:r>
            <a:r>
              <a:rPr lang="en-US" sz="2400">
                <a:ea typeface="+mn-lt"/>
                <a:cs typeface="+mn-lt"/>
              </a:rPr>
              <a:t> and </a:t>
            </a:r>
            <a:r>
              <a:rPr lang="en-US" sz="2400">
                <a:ea typeface="+mn-lt"/>
                <a:cs typeface="+mn-lt"/>
                <a:hlinkClick r:id="rId5"/>
              </a:rPr>
              <a:t>classification</a:t>
            </a:r>
            <a:r>
              <a:rPr lang="en-US" sz="2400">
                <a:ea typeface="+mn-lt"/>
                <a:cs typeface="+mn-lt"/>
              </a:rPr>
              <a:t> problems, which produces a prediction model in the form of an </a:t>
            </a:r>
            <a:r>
              <a:rPr lang="en-US" sz="2400">
                <a:ea typeface="+mn-lt"/>
                <a:cs typeface="+mn-lt"/>
                <a:hlinkClick r:id="rId6"/>
              </a:rPr>
              <a:t>ensemble</a:t>
            </a:r>
            <a:r>
              <a:rPr lang="en-US" sz="2400">
                <a:ea typeface="+mn-lt"/>
                <a:cs typeface="+mn-lt"/>
              </a:rPr>
              <a:t> of different prediction models.</a:t>
            </a:r>
          </a:p>
          <a:p>
            <a:endParaRPr lang="en-US" sz="2400">
              <a:cs typeface="Calibri"/>
            </a:endParaRPr>
          </a:p>
          <a:p>
            <a:r>
              <a:rPr lang="en-US">
                <a:ea typeface="+mn-lt"/>
                <a:cs typeface="+mn-lt"/>
              </a:rPr>
              <a:t>It builds the model in a stage-wise fashion like other </a:t>
            </a:r>
            <a:r>
              <a:rPr lang="en-US">
                <a:ea typeface="+mn-lt"/>
                <a:cs typeface="+mn-lt"/>
                <a:hlinkClick r:id="rId7"/>
              </a:rPr>
              <a:t>boosting</a:t>
            </a:r>
            <a:r>
              <a:rPr lang="en-US">
                <a:ea typeface="+mn-lt"/>
                <a:cs typeface="+mn-lt"/>
              </a:rPr>
              <a:t> methods do, and it generalizes them by allowing optimization of an arbitrary </a:t>
            </a:r>
            <a:r>
              <a:rPr lang="en-US">
                <a:ea typeface="+mn-lt"/>
                <a:cs typeface="+mn-lt"/>
                <a:hlinkClick r:id="rId8"/>
              </a:rPr>
              <a:t>differentiable</a:t>
            </a:r>
            <a:r>
              <a:rPr lang="en-US">
                <a:ea typeface="+mn-lt"/>
                <a:cs typeface="+mn-lt"/>
              </a:rPr>
              <a:t> </a:t>
            </a:r>
            <a:r>
              <a:rPr lang="en-US">
                <a:ea typeface="+mn-lt"/>
                <a:cs typeface="+mn-lt"/>
                <a:hlinkClick r:id="rId9"/>
              </a:rPr>
              <a:t>loss function</a:t>
            </a:r>
            <a:r>
              <a:rPr lang="en-US">
                <a:ea typeface="+mn-lt"/>
                <a:cs typeface="+mn-lt"/>
              </a:rPr>
              <a:t>.</a:t>
            </a:r>
            <a:endParaRPr lang="en-US">
              <a:cs typeface="Calibri"/>
            </a:endParaRPr>
          </a:p>
        </p:txBody>
      </p:sp>
    </p:spTree>
    <p:extLst>
      <p:ext uri="{BB962C8B-B14F-4D97-AF65-F5344CB8AC3E}">
        <p14:creationId xmlns:p14="http://schemas.microsoft.com/office/powerpoint/2010/main" val="399031326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B568C-F68C-4669-85BA-0484D757B1AD}"/>
              </a:ext>
            </a:extLst>
          </p:cNvPr>
          <p:cNvSpPr>
            <a:spLocks noGrp="1"/>
          </p:cNvSpPr>
          <p:nvPr>
            <p:ph type="title"/>
          </p:nvPr>
        </p:nvSpPr>
        <p:spPr>
          <a:xfrm>
            <a:off x="1155557" y="649674"/>
            <a:ext cx="4284420" cy="1687143"/>
          </a:xfrm>
        </p:spPr>
        <p:txBody>
          <a:bodyPr anchor="t">
            <a:normAutofit/>
          </a:bodyPr>
          <a:lstStyle/>
          <a:p>
            <a:r>
              <a:rPr lang="en-US">
                <a:solidFill>
                  <a:schemeClr val="bg1"/>
                </a:solidFill>
                <a:cs typeface="Calibri Light"/>
              </a:rPr>
              <a:t>Mathemetics of the Model:</a:t>
            </a:r>
            <a:endParaRPr lang="en-US">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93321B-C61F-46C8-80AC-C8CA5DDA4676}"/>
              </a:ext>
            </a:extLst>
          </p:cNvPr>
          <p:cNvSpPr>
            <a:spLocks noGrp="1"/>
          </p:cNvSpPr>
          <p:nvPr>
            <p:ph idx="1"/>
          </p:nvPr>
        </p:nvSpPr>
        <p:spPr>
          <a:xfrm>
            <a:off x="6460669" y="759691"/>
            <a:ext cx="5581974" cy="5342303"/>
          </a:xfrm>
        </p:spPr>
        <p:txBody>
          <a:bodyPr vert="horz" lIns="91440" tIns="45720" rIns="91440" bIns="45720" rtlCol="0" anchor="t">
            <a:normAutofit fontScale="92500" lnSpcReduction="20000"/>
          </a:bodyPr>
          <a:lstStyle/>
          <a:p>
            <a:pPr>
              <a:buNone/>
            </a:pPr>
            <a:r>
              <a:rPr lang="en-US" sz="400">
                <a:ea typeface="+mn-lt"/>
                <a:cs typeface="+mn-lt"/>
              </a:rPr>
              <a:t>S</a:t>
            </a:r>
            <a:endParaRPr lang="en-US" sz="2000">
              <a:cs typeface="Calibri"/>
            </a:endParaRPr>
          </a:p>
          <a:p>
            <a:pPr>
              <a:buNone/>
            </a:pPr>
            <a:r>
              <a:rPr lang="en-US" sz="2000">
                <a:ea typeface="+mn-lt"/>
                <a:cs typeface="+mn-lt"/>
              </a:rPr>
              <a:t>Just like Gradient Boost, </a:t>
            </a:r>
            <a:r>
              <a:rPr lang="en-US" sz="2000" err="1">
                <a:ea typeface="+mn-lt"/>
                <a:cs typeface="+mn-lt"/>
              </a:rPr>
              <a:t>XGBoost</a:t>
            </a:r>
            <a:r>
              <a:rPr lang="en-US" sz="2000">
                <a:ea typeface="+mn-lt"/>
                <a:cs typeface="+mn-lt"/>
              </a:rPr>
              <a:t> is the extreme version of it. When we use </a:t>
            </a:r>
            <a:r>
              <a:rPr lang="en-US" sz="2000" err="1">
                <a:ea typeface="+mn-lt"/>
                <a:cs typeface="+mn-lt"/>
              </a:rPr>
              <a:t>XGBoost</a:t>
            </a:r>
            <a:r>
              <a:rPr lang="en-US" sz="2000">
                <a:ea typeface="+mn-lt"/>
                <a:cs typeface="+mn-lt"/>
              </a:rPr>
              <a:t>, no matter we use it for classification or regression, it starts with an initial prediction and we use loss function to evaluate if the prediction works well or not.</a:t>
            </a:r>
            <a:endParaRPr lang="en-US" sz="2000">
              <a:cs typeface="Calibri"/>
            </a:endParaRPr>
          </a:p>
          <a:p>
            <a:pPr>
              <a:buNone/>
            </a:pPr>
            <a:r>
              <a:rPr lang="en-US" sz="2000">
                <a:ea typeface="+mn-lt"/>
                <a:cs typeface="+mn-lt"/>
              </a:rPr>
              <a:t>Let’s say we have a datasets contains n example which means n row, we use </a:t>
            </a:r>
            <a:r>
              <a:rPr lang="en-US" sz="2000" err="1">
                <a:ea typeface="+mn-lt"/>
                <a:cs typeface="+mn-lt"/>
              </a:rPr>
              <a:t>i</a:t>
            </a:r>
            <a:r>
              <a:rPr lang="en-US" sz="2000">
                <a:ea typeface="+mn-lt"/>
                <a:cs typeface="+mn-lt"/>
              </a:rPr>
              <a:t> to represent each example in it. </a:t>
            </a:r>
            <a:r>
              <a:rPr lang="en-US" sz="2000" err="1">
                <a:ea typeface="+mn-lt"/>
                <a:cs typeface="+mn-lt"/>
              </a:rPr>
              <a:t>XGBoost</a:t>
            </a:r>
            <a:r>
              <a:rPr lang="en-US" sz="2000">
                <a:ea typeface="+mn-lt"/>
                <a:cs typeface="+mn-lt"/>
              </a:rPr>
              <a:t> uses loss function to build trees by minimizing the </a:t>
            </a:r>
            <a:r>
              <a:rPr lang="en-US" sz="2000" err="1">
                <a:ea typeface="+mn-lt"/>
                <a:cs typeface="+mn-lt"/>
              </a:rPr>
              <a:t>followin</a:t>
            </a:r>
            <a:endParaRPr lang="en-US" sz="2000">
              <a:ea typeface="+mn-lt"/>
              <a:cs typeface="+mn-lt"/>
            </a:endParaRPr>
          </a:p>
          <a:p>
            <a:pPr>
              <a:buNone/>
            </a:pPr>
            <a:r>
              <a:rPr lang="en-US" sz="2000">
                <a:ea typeface="+mn-lt"/>
                <a:cs typeface="+mn-lt"/>
              </a:rPr>
              <a:t>In this equation, the first part represents for loss function which calculates the </a:t>
            </a:r>
            <a:r>
              <a:rPr lang="en-US" sz="2000" b="1">
                <a:ea typeface="+mn-lt"/>
                <a:cs typeface="+mn-lt"/>
              </a:rPr>
              <a:t>pseudo residuals</a:t>
            </a:r>
            <a:r>
              <a:rPr lang="en-US" sz="2000">
                <a:ea typeface="+mn-lt"/>
                <a:cs typeface="+mn-lt"/>
              </a:rPr>
              <a:t> of </a:t>
            </a:r>
            <a:r>
              <a:rPr lang="en-US" sz="2000" b="1">
                <a:ea typeface="+mn-lt"/>
                <a:cs typeface="+mn-lt"/>
              </a:rPr>
              <a:t>predicted value yi hat</a:t>
            </a:r>
            <a:r>
              <a:rPr lang="en-US" sz="2000">
                <a:ea typeface="+mn-lt"/>
                <a:cs typeface="+mn-lt"/>
              </a:rPr>
              <a:t> and true value </a:t>
            </a:r>
            <a:r>
              <a:rPr lang="en-US" sz="2000" err="1">
                <a:ea typeface="+mn-lt"/>
                <a:cs typeface="+mn-lt"/>
              </a:rPr>
              <a:t>yi</a:t>
            </a:r>
            <a:r>
              <a:rPr lang="en-US" sz="2000">
                <a:ea typeface="+mn-lt"/>
                <a:cs typeface="+mn-lt"/>
              </a:rPr>
              <a:t> in each leaf, the second part contains two parts just showed as above. The last part in omega formula contains </a:t>
            </a:r>
            <a:r>
              <a:rPr lang="en-US" sz="2000" b="1">
                <a:ea typeface="+mn-lt"/>
                <a:cs typeface="+mn-lt"/>
              </a:rPr>
              <a:t>regularization term lambda </a:t>
            </a:r>
            <a:r>
              <a:rPr lang="en-US" sz="2000">
                <a:ea typeface="+mn-lt"/>
                <a:cs typeface="+mn-lt"/>
              </a:rPr>
              <a:t>which intended to </a:t>
            </a:r>
            <a:r>
              <a:rPr lang="en-US" sz="2000" b="1" i="1">
                <a:ea typeface="+mn-lt"/>
                <a:cs typeface="+mn-lt"/>
              </a:rPr>
              <a:t>reduce the prediction’s insensitivity to individual observations </a:t>
            </a:r>
            <a:r>
              <a:rPr lang="en-US" sz="2000">
                <a:ea typeface="+mn-lt"/>
                <a:cs typeface="+mn-lt"/>
              </a:rPr>
              <a:t>and w represents the </a:t>
            </a:r>
            <a:r>
              <a:rPr lang="en-US" sz="2000" b="1">
                <a:ea typeface="+mn-lt"/>
                <a:cs typeface="+mn-lt"/>
              </a:rPr>
              <a:t>leaf weights</a:t>
            </a:r>
            <a:r>
              <a:rPr lang="en-US" sz="2000">
                <a:ea typeface="+mn-lt"/>
                <a:cs typeface="+mn-lt"/>
              </a:rPr>
              <a:t> which we could also consider it as the output value for the leaf. Also, T represents the </a:t>
            </a:r>
            <a:r>
              <a:rPr lang="en-US" sz="2000" b="1">
                <a:ea typeface="+mn-lt"/>
                <a:cs typeface="+mn-lt"/>
              </a:rPr>
              <a:t>number of terminal nodes or leaves</a:t>
            </a:r>
            <a:r>
              <a:rPr lang="en-US" sz="2000">
                <a:ea typeface="+mn-lt"/>
                <a:cs typeface="+mn-lt"/>
              </a:rPr>
              <a:t> in a tree and gamma represents the </a:t>
            </a:r>
            <a:r>
              <a:rPr lang="en-US" sz="2000" b="1">
                <a:ea typeface="+mn-lt"/>
                <a:cs typeface="+mn-lt"/>
              </a:rPr>
              <a:t>user-definable penalty</a:t>
            </a:r>
            <a:r>
              <a:rPr lang="en-US" sz="2000">
                <a:ea typeface="+mn-lt"/>
                <a:cs typeface="+mn-lt"/>
              </a:rPr>
              <a:t> which meant to encourage pruning.</a:t>
            </a:r>
            <a:endParaRPr lang="en-US" sz="2000">
              <a:cs typeface="Calibri"/>
            </a:endParaRPr>
          </a:p>
        </p:txBody>
      </p:sp>
      <p:pic>
        <p:nvPicPr>
          <p:cNvPr id="5" name="Picture 5" descr="Diagram, schematic&#10;&#10;Description automatically generated">
            <a:extLst>
              <a:ext uri="{FF2B5EF4-FFF2-40B4-BE49-F238E27FC236}">
                <a16:creationId xmlns:a16="http://schemas.microsoft.com/office/drawing/2014/main" id="{B49F84D7-EFAA-4713-8D99-38946C30AACE}"/>
              </a:ext>
            </a:extLst>
          </p:cNvPr>
          <p:cNvPicPr>
            <a:picLocks noChangeAspect="1"/>
          </p:cNvPicPr>
          <p:nvPr/>
        </p:nvPicPr>
        <p:blipFill rotWithShape="1">
          <a:blip r:embed="rId2"/>
          <a:srcRect l="-1382" t="-469" r="24488"/>
          <a:stretch/>
        </p:blipFill>
        <p:spPr>
          <a:xfrm>
            <a:off x="1228167" y="2448450"/>
            <a:ext cx="3810706" cy="1826627"/>
          </a:xfrm>
          <a:prstGeom prst="rect">
            <a:avLst/>
          </a:prstGeom>
        </p:spPr>
      </p:pic>
      <p:pic>
        <p:nvPicPr>
          <p:cNvPr id="6" name="Picture 6" descr="Text&#10;&#10;Description automatically generated">
            <a:extLst>
              <a:ext uri="{FF2B5EF4-FFF2-40B4-BE49-F238E27FC236}">
                <a16:creationId xmlns:a16="http://schemas.microsoft.com/office/drawing/2014/main" id="{37AF1EDB-7BD9-41CF-B10E-F7F430F95660}"/>
              </a:ext>
            </a:extLst>
          </p:cNvPr>
          <p:cNvPicPr>
            <a:picLocks noChangeAspect="1"/>
          </p:cNvPicPr>
          <p:nvPr/>
        </p:nvPicPr>
        <p:blipFill>
          <a:blip r:embed="rId3"/>
          <a:stretch>
            <a:fillRect/>
          </a:stretch>
        </p:blipFill>
        <p:spPr>
          <a:xfrm>
            <a:off x="264459" y="4795710"/>
            <a:ext cx="2743200" cy="1031756"/>
          </a:xfrm>
          <a:prstGeom prst="rect">
            <a:avLst/>
          </a:prstGeom>
        </p:spPr>
      </p:pic>
      <p:pic>
        <p:nvPicPr>
          <p:cNvPr id="7" name="Picture 7" descr="Text&#10;&#10;Description automatically generated">
            <a:extLst>
              <a:ext uri="{FF2B5EF4-FFF2-40B4-BE49-F238E27FC236}">
                <a16:creationId xmlns:a16="http://schemas.microsoft.com/office/drawing/2014/main" id="{59D13A7B-0E48-4792-8216-170989D41F1A}"/>
              </a:ext>
            </a:extLst>
          </p:cNvPr>
          <p:cNvPicPr>
            <a:picLocks noChangeAspect="1"/>
          </p:cNvPicPr>
          <p:nvPr/>
        </p:nvPicPr>
        <p:blipFill>
          <a:blip r:embed="rId4"/>
          <a:stretch>
            <a:fillRect/>
          </a:stretch>
        </p:blipFill>
        <p:spPr>
          <a:xfrm>
            <a:off x="3256429" y="4935234"/>
            <a:ext cx="2743200" cy="775121"/>
          </a:xfrm>
          <a:prstGeom prst="rect">
            <a:avLst/>
          </a:prstGeom>
        </p:spPr>
      </p:pic>
    </p:spTree>
    <p:extLst>
      <p:ext uri="{BB962C8B-B14F-4D97-AF65-F5344CB8AC3E}">
        <p14:creationId xmlns:p14="http://schemas.microsoft.com/office/powerpoint/2010/main" val="2027675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950823E3-DB2B-4663-9AA9-BA1E587B9DD9}"/>
              </a:ext>
            </a:extLst>
          </p:cNvPr>
          <p:cNvPicPr>
            <a:picLocks noChangeAspect="1"/>
          </p:cNvPicPr>
          <p:nvPr/>
        </p:nvPicPr>
        <p:blipFill rotWithShape="1">
          <a:blip r:embed="rId2">
            <a:alphaModFix amt="35000"/>
          </a:blip>
          <a:srcRect t="983" r="-2" b="14619"/>
          <a:stretch/>
        </p:blipFill>
        <p:spPr>
          <a:xfrm>
            <a:off x="20" y="10"/>
            <a:ext cx="12191980" cy="6857990"/>
          </a:xfrm>
          <a:prstGeom prst="rect">
            <a:avLst/>
          </a:prstGeom>
        </p:spPr>
      </p:pic>
      <p:sp>
        <p:nvSpPr>
          <p:cNvPr id="2" name="Title 1">
            <a:extLst>
              <a:ext uri="{FF2B5EF4-FFF2-40B4-BE49-F238E27FC236}">
                <a16:creationId xmlns:a16="http://schemas.microsoft.com/office/drawing/2014/main" id="{BF449073-C6F9-4F56-90CB-82074DF54834}"/>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XGBoost in Action:</a:t>
            </a:r>
            <a:endParaRPr lang="en-US">
              <a:solidFill>
                <a:srgbClr val="FFFFFF"/>
              </a:solidFill>
            </a:endParaRPr>
          </a:p>
        </p:txBody>
      </p:sp>
      <p:sp>
        <p:nvSpPr>
          <p:cNvPr id="3" name="Content Placeholder 2">
            <a:extLst>
              <a:ext uri="{FF2B5EF4-FFF2-40B4-BE49-F238E27FC236}">
                <a16:creationId xmlns:a16="http://schemas.microsoft.com/office/drawing/2014/main" id="{D85763E4-EA03-4B02-AC09-72BBE7B5FC7C}"/>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sz="1300">
                <a:solidFill>
                  <a:srgbClr val="FFFFFF"/>
                </a:solidFill>
                <a:ea typeface="+mn-lt"/>
                <a:cs typeface="+mn-lt"/>
              </a:rPr>
              <a:t>At first, we put all residuals into one leaf and calculate the similarity score by simply setting lambda =0 . Then we consider whether we could do a better job clustering similar residuals if we split them into 2 groups. Then we calculate the similarity for each groups (leaf and right). Then we quantify how much better the leaves cluster similar residuals than the root by calculating the gain.</a:t>
            </a:r>
            <a:endParaRPr lang="en-US" sz="1300">
              <a:solidFill>
                <a:srgbClr val="FFFFFF"/>
              </a:solidFill>
              <a:cs typeface="Calibri" panose="020F0502020204030204"/>
            </a:endParaRPr>
          </a:p>
          <a:p>
            <a:r>
              <a:rPr lang="en-US" sz="1300" b="1">
                <a:solidFill>
                  <a:srgbClr val="FFFFFF"/>
                </a:solidFill>
                <a:ea typeface="+mn-lt"/>
                <a:cs typeface="+mn-lt"/>
              </a:rPr>
              <a:t>Gain = Left similarity + Right similarity- Root similarity</a:t>
            </a:r>
            <a:endParaRPr lang="en-US" sz="1300">
              <a:solidFill>
                <a:srgbClr val="FFFFFF"/>
              </a:solidFill>
            </a:endParaRPr>
          </a:p>
          <a:p>
            <a:r>
              <a:rPr lang="en-US" sz="1300">
                <a:solidFill>
                  <a:srgbClr val="FFFFFF"/>
                </a:solidFill>
                <a:ea typeface="+mn-lt"/>
                <a:cs typeface="+mn-lt"/>
              </a:rPr>
              <a:t>After this, we could compare the gain with this and gain with other thresholds to find the</a:t>
            </a:r>
            <a:r>
              <a:rPr lang="en-US" sz="1300" b="1">
                <a:solidFill>
                  <a:srgbClr val="FFFFFF"/>
                </a:solidFill>
                <a:ea typeface="+mn-lt"/>
                <a:cs typeface="+mn-lt"/>
              </a:rPr>
              <a:t> biggest one for better split</a:t>
            </a:r>
            <a:r>
              <a:rPr lang="en-US" sz="1300">
                <a:solidFill>
                  <a:srgbClr val="FFFFFF"/>
                </a:solidFill>
                <a:ea typeface="+mn-lt"/>
                <a:cs typeface="+mn-lt"/>
              </a:rPr>
              <a:t>.</a:t>
            </a:r>
            <a:endParaRPr lang="en-US" sz="1300">
              <a:solidFill>
                <a:srgbClr val="FFFFFF"/>
              </a:solidFill>
            </a:endParaRPr>
          </a:p>
          <a:p>
            <a:r>
              <a:rPr lang="en-US" sz="1300">
                <a:solidFill>
                  <a:srgbClr val="FFFFFF"/>
                </a:solidFill>
                <a:ea typeface="+mn-lt"/>
                <a:cs typeface="+mn-lt"/>
              </a:rPr>
              <a:t>For the leaves could be split, we continue the splitting and calculate the similarity score and gain just as before. Then we will talk about tree pruning based on its gain value. We start by picking a number as threshold, which is </a:t>
            </a:r>
            <a:r>
              <a:rPr lang="en-US" sz="1300" b="1">
                <a:solidFill>
                  <a:srgbClr val="FFFFFF"/>
                </a:solidFill>
                <a:ea typeface="+mn-lt"/>
                <a:cs typeface="+mn-lt"/>
              </a:rPr>
              <a:t>gamma</a:t>
            </a:r>
            <a:r>
              <a:rPr lang="en-US" sz="1300">
                <a:solidFill>
                  <a:srgbClr val="FFFFFF"/>
                </a:solidFill>
                <a:ea typeface="+mn-lt"/>
                <a:cs typeface="+mn-lt"/>
              </a:rPr>
              <a:t>. Then we calculate the difference between the gain associated with the lowest branch in the tree and the value for gamma (</a:t>
            </a:r>
            <a:r>
              <a:rPr lang="en-US" sz="1300" b="1">
                <a:solidFill>
                  <a:srgbClr val="FFFFFF"/>
                </a:solidFill>
                <a:ea typeface="+mn-lt"/>
                <a:cs typeface="+mn-lt"/>
              </a:rPr>
              <a:t>Gain-gamma</a:t>
            </a:r>
            <a:r>
              <a:rPr lang="en-US" sz="1300">
                <a:solidFill>
                  <a:srgbClr val="FFFFFF"/>
                </a:solidFill>
                <a:ea typeface="+mn-lt"/>
                <a:cs typeface="+mn-lt"/>
              </a:rPr>
              <a:t>). If the difference between the gain and gamma is negative, we remove the branch. If it is positive we will keep the branch so we finish the pruning. Note, we will never remove the root if we do not remove the first branch. However, if we prune the root, it shows us the initial prediction is all we left which is an extreme pruning.</a:t>
            </a:r>
            <a:endParaRPr lang="en-US" sz="1300">
              <a:solidFill>
                <a:srgbClr val="FFFFFF"/>
              </a:solidFill>
            </a:endParaRPr>
          </a:p>
          <a:p>
            <a:r>
              <a:rPr lang="en-US" sz="1300">
                <a:solidFill>
                  <a:srgbClr val="FFFFFF"/>
                </a:solidFill>
                <a:ea typeface="+mn-lt"/>
                <a:cs typeface="+mn-lt"/>
              </a:rPr>
              <a:t>Then we go back to the original residuals and build a tree just like before, the only difference is we change the lambda value to 1. We calculate the similarity score and gain in just the same way and we found that when lambda is larger than 0, the similarity and gain will be smaller and it is easier to prune leaves. The lambda prevented over-fitting the training data.</a:t>
            </a:r>
            <a:endParaRPr lang="en-US" sz="1300">
              <a:solidFill>
                <a:srgbClr val="FFFFFF"/>
              </a:solidFill>
            </a:endParaRPr>
          </a:p>
          <a:p>
            <a:r>
              <a:rPr lang="en-US" sz="1300">
                <a:solidFill>
                  <a:srgbClr val="FFFFFF"/>
                </a:solidFill>
                <a:ea typeface="+mn-lt"/>
                <a:cs typeface="+mn-lt"/>
              </a:rPr>
              <a:t>After we build the tree, we start to determine the output value of the tree. Then we can make prediction based on the tree. The new prediction is:</a:t>
            </a:r>
            <a:endParaRPr lang="en-US" sz="1300">
              <a:solidFill>
                <a:srgbClr val="FFFFFF"/>
              </a:solidFill>
            </a:endParaRPr>
          </a:p>
          <a:p>
            <a:r>
              <a:rPr lang="en-US" sz="1300" b="1">
                <a:solidFill>
                  <a:srgbClr val="FFFFFF"/>
                </a:solidFill>
                <a:ea typeface="+mn-lt"/>
                <a:cs typeface="+mn-lt"/>
              </a:rPr>
              <a:t>Initial predicted value + learning rate (eta) x output value</a:t>
            </a:r>
            <a:endParaRPr lang="en-US" sz="1300">
              <a:solidFill>
                <a:srgbClr val="FFFFFF"/>
              </a:solidFill>
            </a:endParaRPr>
          </a:p>
          <a:p>
            <a:r>
              <a:rPr lang="en-US" sz="1300">
                <a:solidFill>
                  <a:srgbClr val="FFFFFF"/>
                </a:solidFill>
                <a:ea typeface="+mn-lt"/>
                <a:cs typeface="+mn-lt"/>
              </a:rPr>
              <a:t>We could simply compare the new residuals and found that whether we have taken a small step in the right direction. We keep building other trees based on new residuals and make new prediction gives smaller residuals until residuals are supper small or reached maximum number.</a:t>
            </a:r>
            <a:endParaRPr lang="en-US" sz="1300">
              <a:solidFill>
                <a:srgbClr val="FFFFFF"/>
              </a:solidFill>
            </a:endParaRPr>
          </a:p>
          <a:p>
            <a:endParaRPr lang="en-US" sz="1300">
              <a:solidFill>
                <a:srgbClr val="FFFFFF"/>
              </a:solidFill>
              <a:cs typeface="Calibri"/>
            </a:endParaRPr>
          </a:p>
        </p:txBody>
      </p:sp>
    </p:spTree>
    <p:extLst>
      <p:ext uri="{BB962C8B-B14F-4D97-AF65-F5344CB8AC3E}">
        <p14:creationId xmlns:p14="http://schemas.microsoft.com/office/powerpoint/2010/main" val="269496036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2722319-6383-4285-B4C9-607450428F0A}"/>
              </a:ext>
            </a:extLst>
          </p:cNvPr>
          <p:cNvSpPr>
            <a:spLocks noGrp="1"/>
          </p:cNvSpPr>
          <p:nvPr>
            <p:ph idx="1"/>
          </p:nvPr>
        </p:nvSpPr>
        <p:spPr>
          <a:xfrm>
            <a:off x="838201" y="442572"/>
            <a:ext cx="10515598" cy="5734390"/>
          </a:xfrm>
        </p:spPr>
        <p:txBody>
          <a:bodyPr vert="horz" lIns="91440" tIns="45720" rIns="91440" bIns="45720" rtlCol="0" anchor="t">
            <a:normAutofit/>
          </a:bodyPr>
          <a:lstStyle/>
          <a:p>
            <a:pPr marL="0" indent="0">
              <a:buNone/>
            </a:pPr>
            <a:r>
              <a:rPr lang="en-US" sz="1600">
                <a:solidFill>
                  <a:srgbClr val="FFFFFF"/>
                </a:solidFill>
                <a:ea typeface="+mn-lt"/>
                <a:cs typeface="+mn-lt"/>
              </a:rPr>
              <a:t>For the data discussed earlier, </a:t>
            </a:r>
            <a:r>
              <a:rPr lang="en-US" sz="1600" err="1">
                <a:solidFill>
                  <a:srgbClr val="FFFFFF"/>
                </a:solidFill>
                <a:ea typeface="+mn-lt"/>
                <a:cs typeface="+mn-lt"/>
              </a:rPr>
              <a:t>XGBClassifier</a:t>
            </a:r>
            <a:r>
              <a:rPr lang="en-US" sz="1600">
                <a:solidFill>
                  <a:srgbClr val="FFFFFF"/>
                </a:solidFill>
                <a:ea typeface="+mn-lt"/>
                <a:cs typeface="+mn-lt"/>
              </a:rPr>
              <a:t> was used to make predictions of answers correctly provided by the students. On implementing the model with default parameters, we get the following output:</a:t>
            </a:r>
          </a:p>
          <a:p>
            <a:pPr marL="0" indent="0">
              <a:buNone/>
            </a:pPr>
            <a:endParaRPr lang="en-US" sz="1600">
              <a:solidFill>
                <a:srgbClr val="FFFFFF"/>
              </a:solidFill>
              <a:highlight>
                <a:srgbClr val="FFFF00"/>
              </a:highlight>
              <a:cs typeface="Calibri"/>
            </a:endParaRPr>
          </a:p>
          <a:p>
            <a:pPr marL="0" indent="0">
              <a:buNone/>
            </a:pPr>
            <a:r>
              <a:rPr lang="en-US" sz="2000" err="1">
                <a:solidFill>
                  <a:srgbClr val="FF0000"/>
                </a:solidFill>
                <a:highlight>
                  <a:srgbClr val="FFFF00"/>
                </a:highlight>
                <a:latin typeface="Consolas"/>
                <a:ea typeface="+mn-lt"/>
                <a:cs typeface="+mn-lt"/>
              </a:rPr>
              <a:t>XGBoost</a:t>
            </a:r>
            <a:r>
              <a:rPr lang="en-US" sz="2000">
                <a:solidFill>
                  <a:srgbClr val="FF0000"/>
                </a:solidFill>
                <a:highlight>
                  <a:srgbClr val="FFFF00"/>
                </a:highlight>
                <a:latin typeface="Consolas"/>
                <a:ea typeface="+mn-lt"/>
                <a:cs typeface="+mn-lt"/>
              </a:rPr>
              <a:t>: ROC AUC = 74.982 </a:t>
            </a:r>
          </a:p>
          <a:p>
            <a:pPr marL="0" indent="0">
              <a:buNone/>
            </a:pPr>
            <a:r>
              <a:rPr lang="en-US" sz="2000">
                <a:solidFill>
                  <a:srgbClr val="FF0000"/>
                </a:solidFill>
                <a:highlight>
                  <a:srgbClr val="FFFF00"/>
                </a:highlight>
                <a:latin typeface="Consolas"/>
                <a:ea typeface="+mn-lt"/>
                <a:cs typeface="+mn-lt"/>
              </a:rPr>
              <a:t>CPU times: user 35min 41s, sys: 3.78 s, total: 35min 45s </a:t>
            </a:r>
          </a:p>
          <a:p>
            <a:pPr marL="0" indent="0">
              <a:buNone/>
            </a:pPr>
            <a:r>
              <a:rPr lang="en-US" sz="2000">
                <a:solidFill>
                  <a:srgbClr val="FF0000"/>
                </a:solidFill>
                <a:highlight>
                  <a:srgbClr val="FFFF00"/>
                </a:highlight>
                <a:latin typeface="Consolas"/>
                <a:ea typeface="+mn-lt"/>
                <a:cs typeface="+mn-lt"/>
              </a:rPr>
              <a:t>Wall time: 35min 45s</a:t>
            </a:r>
          </a:p>
          <a:p>
            <a:pPr marL="0" indent="0">
              <a:buNone/>
            </a:pPr>
            <a:endParaRPr lang="en-US" sz="1600">
              <a:solidFill>
                <a:srgbClr val="FFFFFF"/>
              </a:solidFill>
              <a:latin typeface="Consolas"/>
              <a:cs typeface="Calibri"/>
            </a:endParaRPr>
          </a:p>
          <a:p>
            <a:pPr marL="0" indent="0">
              <a:buNone/>
            </a:pPr>
            <a:r>
              <a:rPr lang="en-US" sz="1600">
                <a:solidFill>
                  <a:srgbClr val="FFFFFF"/>
                </a:solidFill>
                <a:cs typeface="Calibri"/>
              </a:rPr>
              <a:t>After tuning the parameters, the performance of </a:t>
            </a:r>
            <a:r>
              <a:rPr lang="en-US" sz="1600" err="1">
                <a:solidFill>
                  <a:srgbClr val="FFFFFF"/>
                </a:solidFill>
                <a:cs typeface="Calibri"/>
              </a:rPr>
              <a:t>xgboost</a:t>
            </a:r>
            <a:r>
              <a:rPr lang="en-US" sz="1600">
                <a:solidFill>
                  <a:srgbClr val="FFFFFF"/>
                </a:solidFill>
                <a:cs typeface="Calibri"/>
              </a:rPr>
              <a:t> method is greatly enhanced. The following is the output:</a:t>
            </a:r>
          </a:p>
          <a:p>
            <a:pPr>
              <a:buNone/>
            </a:pPr>
            <a:r>
              <a:rPr lang="en-US" sz="2000">
                <a:solidFill>
                  <a:srgbClr val="FF0000"/>
                </a:solidFill>
                <a:highlight>
                  <a:srgbClr val="FFFF00"/>
                </a:highlight>
                <a:latin typeface="Consolas"/>
                <a:ea typeface="+mn-lt"/>
                <a:cs typeface="+mn-lt"/>
              </a:rPr>
              <a:t>ROC for </a:t>
            </a:r>
            <a:r>
              <a:rPr lang="en-US" sz="2000" err="1">
                <a:solidFill>
                  <a:srgbClr val="FF0000"/>
                </a:solidFill>
                <a:highlight>
                  <a:srgbClr val="FFFF00"/>
                </a:highlight>
                <a:latin typeface="Consolas"/>
                <a:ea typeface="+mn-lt"/>
                <a:cs typeface="+mn-lt"/>
              </a:rPr>
              <a:t>XGBoost</a:t>
            </a:r>
            <a:r>
              <a:rPr lang="en-US" sz="2000">
                <a:solidFill>
                  <a:srgbClr val="FF0000"/>
                </a:solidFill>
                <a:highlight>
                  <a:srgbClr val="FFFF00"/>
                </a:highlight>
                <a:latin typeface="Consolas"/>
                <a:ea typeface="+mn-lt"/>
                <a:cs typeface="+mn-lt"/>
              </a:rPr>
              <a:t> model</a:t>
            </a:r>
            <a:endParaRPr lang="en-US" sz="2000">
              <a:solidFill>
                <a:srgbClr val="FF0000"/>
              </a:solidFill>
              <a:highlight>
                <a:srgbClr val="FFFF00"/>
              </a:highlight>
              <a:latin typeface="Consolas"/>
              <a:ea typeface="+mn-lt"/>
              <a:cs typeface="Calibri"/>
            </a:endParaRPr>
          </a:p>
          <a:p>
            <a:pPr>
              <a:buNone/>
            </a:pPr>
            <a:r>
              <a:rPr lang="en-US" sz="2000">
                <a:solidFill>
                  <a:srgbClr val="FF0000"/>
                </a:solidFill>
                <a:highlight>
                  <a:srgbClr val="FFFF00"/>
                </a:highlight>
                <a:latin typeface="Consolas"/>
                <a:ea typeface="+mn-lt"/>
                <a:cs typeface="+mn-lt"/>
              </a:rPr>
              <a:t>76.18585945322294</a:t>
            </a:r>
          </a:p>
          <a:p>
            <a:pPr>
              <a:buNone/>
            </a:pPr>
            <a:r>
              <a:rPr lang="en-US" sz="2000">
                <a:solidFill>
                  <a:srgbClr val="FF0000"/>
                </a:solidFill>
                <a:highlight>
                  <a:srgbClr val="FFFF00"/>
                </a:highlight>
                <a:latin typeface="Consolas"/>
                <a:ea typeface="+mn-lt"/>
                <a:cs typeface="+mn-lt"/>
              </a:rPr>
              <a:t>CPU times: user 2.83 s, sys: 507 </a:t>
            </a:r>
            <a:r>
              <a:rPr lang="en-US" sz="2000" err="1">
                <a:solidFill>
                  <a:srgbClr val="FF0000"/>
                </a:solidFill>
                <a:highlight>
                  <a:srgbClr val="FFFF00"/>
                </a:highlight>
                <a:latin typeface="Consolas"/>
                <a:ea typeface="+mn-lt"/>
                <a:cs typeface="+mn-lt"/>
              </a:rPr>
              <a:t>ms</a:t>
            </a:r>
            <a:r>
              <a:rPr lang="en-US" sz="2000">
                <a:solidFill>
                  <a:srgbClr val="FF0000"/>
                </a:solidFill>
                <a:highlight>
                  <a:srgbClr val="FFFF00"/>
                </a:highlight>
                <a:latin typeface="Consolas"/>
                <a:ea typeface="+mn-lt"/>
                <a:cs typeface="+mn-lt"/>
              </a:rPr>
              <a:t>, total: 3.34 s</a:t>
            </a:r>
          </a:p>
          <a:p>
            <a:pPr marL="0" indent="0">
              <a:buNone/>
            </a:pPr>
            <a:r>
              <a:rPr lang="en-US" sz="2000">
                <a:solidFill>
                  <a:srgbClr val="FF0000"/>
                </a:solidFill>
                <a:highlight>
                  <a:srgbClr val="FFFF00"/>
                </a:highlight>
                <a:latin typeface="Consolas"/>
                <a:ea typeface="+mn-lt"/>
                <a:cs typeface="+mn-lt"/>
              </a:rPr>
              <a:t>Wall time: 3.34 s</a:t>
            </a:r>
          </a:p>
          <a:p>
            <a:pPr marL="0" indent="0">
              <a:buNone/>
            </a:pPr>
            <a:endParaRPr lang="en-US" sz="1600">
              <a:solidFill>
                <a:srgbClr val="FFFFFF"/>
              </a:solidFill>
              <a:latin typeface="Calibri" panose="020F0502020204030204"/>
              <a:cs typeface="Calibri"/>
            </a:endParaRPr>
          </a:p>
          <a:p>
            <a:pPr marL="0" indent="0">
              <a:buNone/>
            </a:pPr>
            <a:r>
              <a:rPr lang="en-US" sz="1600">
                <a:solidFill>
                  <a:srgbClr val="FFFFFF"/>
                </a:solidFill>
                <a:latin typeface="Calibri" panose="020F0502020204030204"/>
                <a:cs typeface="Calibri"/>
              </a:rPr>
              <a:t>Thus, the model training time is reduced from 35min 45s to 3.34s !</a:t>
            </a:r>
          </a:p>
          <a:p>
            <a:pPr marL="0" indent="0">
              <a:buNone/>
            </a:pPr>
            <a:endParaRPr lang="en-US" sz="1300">
              <a:solidFill>
                <a:srgbClr val="FFFFFF"/>
              </a:solidFill>
              <a:latin typeface="Consolas"/>
              <a:cs typeface="Calibri"/>
            </a:endParaRPr>
          </a:p>
        </p:txBody>
      </p:sp>
    </p:spTree>
    <p:extLst>
      <p:ext uri="{BB962C8B-B14F-4D97-AF65-F5344CB8AC3E}">
        <p14:creationId xmlns:p14="http://schemas.microsoft.com/office/powerpoint/2010/main" val="140656820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Text&#10;&#10;Description automatically generated">
            <a:extLst>
              <a:ext uri="{FF2B5EF4-FFF2-40B4-BE49-F238E27FC236}">
                <a16:creationId xmlns:a16="http://schemas.microsoft.com/office/drawing/2014/main" id="{FE595C25-A3E9-4240-B266-06928CA71946}"/>
              </a:ext>
            </a:extLst>
          </p:cNvPr>
          <p:cNvPicPr>
            <a:picLocks noChangeAspect="1"/>
          </p:cNvPicPr>
          <p:nvPr/>
        </p:nvPicPr>
        <p:blipFill rotWithShape="1">
          <a:blip r:embed="rId2"/>
          <a:srcRect l="841" r="42909"/>
          <a:stretch/>
        </p:blipFill>
        <p:spPr>
          <a:xfrm>
            <a:off x="291724" y="64466"/>
            <a:ext cx="6794417" cy="679441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0" name="Group 9">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1" name="Freeform: Shape 1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3" name="Content Placeholder 2">
            <a:extLst>
              <a:ext uri="{FF2B5EF4-FFF2-40B4-BE49-F238E27FC236}">
                <a16:creationId xmlns:a16="http://schemas.microsoft.com/office/drawing/2014/main" id="{E9CDC66E-34F2-4225-ABAE-4FAE1971798B}"/>
              </a:ext>
            </a:extLst>
          </p:cNvPr>
          <p:cNvSpPr>
            <a:spLocks noGrp="1"/>
          </p:cNvSpPr>
          <p:nvPr>
            <p:ph idx="1"/>
          </p:nvPr>
        </p:nvSpPr>
        <p:spPr>
          <a:xfrm>
            <a:off x="6234868" y="1820369"/>
            <a:ext cx="5217173" cy="4351338"/>
          </a:xfrm>
        </p:spPr>
        <p:txBody>
          <a:bodyPr vert="horz" lIns="91440" tIns="45720" rIns="91440" bIns="45720" rtlCol="0" anchor="t">
            <a:normAutofit/>
          </a:bodyPr>
          <a:lstStyle/>
          <a:p>
            <a:pPr marL="0" indent="0">
              <a:buNone/>
            </a:pPr>
            <a:r>
              <a:rPr lang="en-US">
                <a:solidFill>
                  <a:schemeClr val="bg1"/>
                </a:solidFill>
                <a:cs typeface="Calibri" panose="020F0502020204030204"/>
              </a:rPr>
              <a:t>Parameters tuned:</a:t>
            </a:r>
            <a:endParaRPr lang="en-US">
              <a:solidFill>
                <a:schemeClr val="bg1"/>
              </a:solidFill>
            </a:endParaRPr>
          </a:p>
          <a:p>
            <a:pPr>
              <a:buNone/>
            </a:pPr>
            <a:r>
              <a:rPr lang="en-US">
                <a:solidFill>
                  <a:schemeClr val="bg1"/>
                </a:solidFill>
                <a:cs typeface="Calibri" panose="020F0502020204030204"/>
              </a:rPr>
              <a:t>   </a:t>
            </a:r>
            <a:r>
              <a:rPr lang="en-US" err="1">
                <a:solidFill>
                  <a:schemeClr val="bg1"/>
                </a:solidFill>
                <a:cs typeface="Calibri"/>
              </a:rPr>
              <a:t>tree_method</a:t>
            </a:r>
            <a:r>
              <a:rPr lang="en-US">
                <a:solidFill>
                  <a:schemeClr val="bg1"/>
                </a:solidFill>
                <a:cs typeface="Calibri" panose="020F0502020204030204"/>
              </a:rPr>
              <a:t>, </a:t>
            </a:r>
            <a:r>
              <a:rPr lang="en-US" err="1">
                <a:solidFill>
                  <a:schemeClr val="bg1"/>
                </a:solidFill>
                <a:cs typeface="Calibri"/>
              </a:rPr>
              <a:t>learning_rate</a:t>
            </a:r>
            <a:r>
              <a:rPr lang="en-US">
                <a:solidFill>
                  <a:schemeClr val="bg1"/>
                </a:solidFill>
                <a:cs typeface="Calibri" panose="020F0502020204030204"/>
              </a:rPr>
              <a:t>, alpha, lambda, </a:t>
            </a:r>
            <a:r>
              <a:rPr lang="en-US" err="1">
                <a:solidFill>
                  <a:schemeClr val="bg1"/>
                </a:solidFill>
                <a:cs typeface="Calibri"/>
              </a:rPr>
              <a:t>rate_drop</a:t>
            </a:r>
            <a:r>
              <a:rPr lang="en-US">
                <a:solidFill>
                  <a:schemeClr val="bg1"/>
                </a:solidFill>
                <a:cs typeface="Calibri" panose="020F0502020204030204"/>
              </a:rPr>
              <a:t>, </a:t>
            </a:r>
            <a:r>
              <a:rPr lang="en-US" err="1">
                <a:solidFill>
                  <a:schemeClr val="bg1"/>
                </a:solidFill>
                <a:cs typeface="Calibri"/>
              </a:rPr>
              <a:t>skip_drop</a:t>
            </a:r>
            <a:r>
              <a:rPr lang="en-US">
                <a:solidFill>
                  <a:schemeClr val="bg1"/>
                </a:solidFill>
                <a:cs typeface="Calibri" panose="020F0502020204030204"/>
              </a:rPr>
              <a:t>, </a:t>
            </a:r>
            <a:r>
              <a:rPr lang="en-US" err="1">
                <a:solidFill>
                  <a:schemeClr val="bg1"/>
                </a:solidFill>
                <a:cs typeface="Calibri"/>
              </a:rPr>
              <a:t>sample_type</a:t>
            </a:r>
            <a:r>
              <a:rPr lang="en-US">
                <a:solidFill>
                  <a:schemeClr val="bg1"/>
                </a:solidFill>
                <a:cs typeface="Calibri"/>
              </a:rPr>
              <a:t>, subsample, </a:t>
            </a:r>
            <a:r>
              <a:rPr lang="en-US" err="1">
                <a:solidFill>
                  <a:schemeClr val="bg1"/>
                </a:solidFill>
                <a:cs typeface="Calibri"/>
              </a:rPr>
              <a:t>single_precision_histogram</a:t>
            </a:r>
            <a:r>
              <a:rPr lang="en-US">
                <a:solidFill>
                  <a:schemeClr val="bg1"/>
                </a:solidFill>
                <a:cs typeface="Calibri"/>
              </a:rPr>
              <a:t>, </a:t>
            </a:r>
            <a:r>
              <a:rPr lang="en-US" err="1">
                <a:solidFill>
                  <a:schemeClr val="bg1"/>
                </a:solidFill>
                <a:cs typeface="Calibri"/>
              </a:rPr>
              <a:t>n_estimators</a:t>
            </a:r>
            <a:r>
              <a:rPr lang="en-US">
                <a:solidFill>
                  <a:schemeClr val="bg1"/>
                </a:solidFill>
                <a:cs typeface="Calibri"/>
              </a:rPr>
              <a:t>, </a:t>
            </a:r>
            <a:r>
              <a:rPr lang="en-US" err="1">
                <a:solidFill>
                  <a:schemeClr val="bg1"/>
                </a:solidFill>
                <a:cs typeface="Calibri"/>
              </a:rPr>
              <a:t>max_depth</a:t>
            </a:r>
            <a:r>
              <a:rPr lang="en-US">
                <a:solidFill>
                  <a:schemeClr val="bg1"/>
                </a:solidFill>
                <a:cs typeface="Calibri"/>
              </a:rPr>
              <a:t>, </a:t>
            </a:r>
            <a:r>
              <a:rPr lang="en-US" err="1">
                <a:solidFill>
                  <a:schemeClr val="bg1"/>
                </a:solidFill>
                <a:cs typeface="Calibri"/>
              </a:rPr>
              <a:t>max_leaves</a:t>
            </a:r>
            <a:r>
              <a:rPr lang="en-US">
                <a:solidFill>
                  <a:schemeClr val="bg1"/>
                </a:solidFill>
                <a:cs typeface="Calibri"/>
              </a:rPr>
              <a:t>, </a:t>
            </a:r>
            <a:r>
              <a:rPr lang="en-US" err="1">
                <a:solidFill>
                  <a:schemeClr val="bg1"/>
                </a:solidFill>
                <a:cs typeface="Calibri"/>
              </a:rPr>
              <a:t>feature_selector</a:t>
            </a:r>
            <a:endParaRPr lang="en-US">
              <a:solidFill>
                <a:schemeClr val="bg1"/>
              </a:solidFill>
              <a:cs typeface="Calibri"/>
            </a:endParaRPr>
          </a:p>
          <a:p>
            <a:pPr>
              <a:buNone/>
            </a:pPr>
            <a:endParaRPr lang="en-US">
              <a:solidFill>
                <a:schemeClr val="bg1"/>
              </a:solidFill>
              <a:cs typeface="Calibri"/>
            </a:endParaRPr>
          </a:p>
          <a:p>
            <a:pPr marL="0" indent="0">
              <a:buNone/>
            </a:pPr>
            <a:endParaRPr lang="en-US">
              <a:solidFill>
                <a:schemeClr val="bg1"/>
              </a:solidFill>
              <a:cs typeface="Calibri"/>
            </a:endParaRPr>
          </a:p>
          <a:p>
            <a:pPr marL="0" indent="0">
              <a:buNone/>
            </a:pPr>
            <a:endParaRPr lang="en-US">
              <a:solidFill>
                <a:schemeClr val="bg1"/>
              </a:solidFill>
              <a:cs typeface="Calibri"/>
            </a:endParaRPr>
          </a:p>
        </p:txBody>
      </p:sp>
      <p:grpSp>
        <p:nvGrpSpPr>
          <p:cNvPr id="1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5" name="Freeform: Shape 1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1019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able&#10;&#10;Description automatically generated">
            <a:extLst>
              <a:ext uri="{FF2B5EF4-FFF2-40B4-BE49-F238E27FC236}">
                <a16:creationId xmlns:a16="http://schemas.microsoft.com/office/drawing/2014/main" id="{F07F4F50-1B5E-4BD7-937E-7D38E3C284C5}"/>
              </a:ext>
            </a:extLst>
          </p:cNvPr>
          <p:cNvPicPr>
            <a:picLocks noChangeAspect="1"/>
          </p:cNvPicPr>
          <p:nvPr/>
        </p:nvPicPr>
        <p:blipFill>
          <a:blip r:embed="rId2"/>
          <a:stretch>
            <a:fillRect/>
          </a:stretch>
        </p:blipFill>
        <p:spPr>
          <a:xfrm>
            <a:off x="1031395" y="643467"/>
            <a:ext cx="1012920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29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2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2">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4">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6">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30" name="Freeform: Shape 29">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56" name="Freeform: Shape 30">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57"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8"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59"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60" name="Freeform: Shape 37">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61" name="Freeform: Shape 38">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62" name="Freeform: Shape 39">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3535EE78-905F-447D-AE3A-34654CD01B5C}"/>
              </a:ext>
            </a:extLst>
          </p:cNvPr>
          <p:cNvSpPr>
            <a:spLocks noGrp="1"/>
          </p:cNvSpPr>
          <p:nvPr>
            <p:ph type="title"/>
          </p:nvPr>
        </p:nvSpPr>
        <p:spPr>
          <a:xfrm>
            <a:off x="838200" y="1391619"/>
            <a:ext cx="4905401" cy="4042196"/>
          </a:xfrm>
        </p:spPr>
        <p:txBody>
          <a:bodyPr>
            <a:normAutofit/>
          </a:bodyPr>
          <a:lstStyle/>
          <a:p>
            <a:pPr algn="ctr"/>
            <a:r>
              <a:rPr lang="en-US">
                <a:solidFill>
                  <a:schemeClr val="bg1"/>
                </a:solidFill>
                <a:cs typeface="Calibri Light"/>
              </a:rPr>
              <a:t>Model 2: LightGBM</a:t>
            </a:r>
            <a:endParaRPr lang="en-US">
              <a:solidFill>
                <a:schemeClr val="bg1"/>
              </a:solidFill>
            </a:endParaRPr>
          </a:p>
        </p:txBody>
      </p:sp>
      <p:sp>
        <p:nvSpPr>
          <p:cNvPr id="3" name="Content Placeholder 2">
            <a:extLst>
              <a:ext uri="{FF2B5EF4-FFF2-40B4-BE49-F238E27FC236}">
                <a16:creationId xmlns:a16="http://schemas.microsoft.com/office/drawing/2014/main" id="{7BD9FD42-9B2A-4822-85FA-ED67852D71CE}"/>
              </a:ext>
            </a:extLst>
          </p:cNvPr>
          <p:cNvSpPr>
            <a:spLocks noGrp="1"/>
          </p:cNvSpPr>
          <p:nvPr>
            <p:ph idx="1"/>
          </p:nvPr>
        </p:nvSpPr>
        <p:spPr>
          <a:xfrm>
            <a:off x="6477270" y="1130846"/>
            <a:ext cx="4974771" cy="4351338"/>
          </a:xfrm>
        </p:spPr>
        <p:txBody>
          <a:bodyPr vert="horz" lIns="91440" tIns="45720" rIns="91440" bIns="45720" rtlCol="0">
            <a:normAutofit/>
          </a:bodyPr>
          <a:lstStyle/>
          <a:p>
            <a:r>
              <a:rPr lang="en-US" sz="2000" b="1" i="0">
                <a:solidFill>
                  <a:schemeClr val="bg1"/>
                </a:solidFill>
                <a:effectLst/>
                <a:latin typeface="Lato"/>
              </a:rPr>
              <a:t>LightGBM</a:t>
            </a:r>
            <a:r>
              <a:rPr lang="en-US" sz="2000" b="0" i="0">
                <a:solidFill>
                  <a:schemeClr val="bg1"/>
                </a:solidFill>
                <a:effectLst/>
                <a:latin typeface="Lato"/>
              </a:rPr>
              <a:t> is a gradient boosting framework that uses tree based learning algorithms. It is designed to be distributed and efficient with the following advantages:</a:t>
            </a:r>
          </a:p>
          <a:p>
            <a:pPr>
              <a:buFont typeface="Arial" panose="020B0604020202020204" pitchFamily="34" charset="0"/>
              <a:buChar char="•"/>
            </a:pPr>
            <a:r>
              <a:rPr lang="en-US" sz="2000" b="0" i="0">
                <a:solidFill>
                  <a:schemeClr val="bg1"/>
                </a:solidFill>
                <a:effectLst/>
                <a:latin typeface="Lato"/>
              </a:rPr>
              <a:t>Faster training speed and higher efficiency.</a:t>
            </a:r>
          </a:p>
          <a:p>
            <a:pPr>
              <a:buFont typeface="Arial" panose="020B0604020202020204" pitchFamily="34" charset="0"/>
              <a:buChar char="•"/>
            </a:pPr>
            <a:r>
              <a:rPr lang="en-US" sz="2000" b="0" i="0">
                <a:solidFill>
                  <a:schemeClr val="bg1"/>
                </a:solidFill>
                <a:effectLst/>
                <a:latin typeface="Lato"/>
              </a:rPr>
              <a:t>Lower memory usage.</a:t>
            </a:r>
          </a:p>
          <a:p>
            <a:pPr>
              <a:buFont typeface="Arial" panose="020B0604020202020204" pitchFamily="34" charset="0"/>
              <a:buChar char="•"/>
            </a:pPr>
            <a:r>
              <a:rPr lang="en-US" sz="2000" b="0" i="0">
                <a:solidFill>
                  <a:schemeClr val="bg1"/>
                </a:solidFill>
                <a:effectLst/>
                <a:latin typeface="Lato"/>
              </a:rPr>
              <a:t>Better accuracy.</a:t>
            </a:r>
          </a:p>
          <a:p>
            <a:pPr>
              <a:buFont typeface="Arial" panose="020B0604020202020204" pitchFamily="34" charset="0"/>
              <a:buChar char="•"/>
            </a:pPr>
            <a:r>
              <a:rPr lang="en-US" sz="2000" b="0" i="0">
                <a:solidFill>
                  <a:schemeClr val="bg1"/>
                </a:solidFill>
                <a:effectLst/>
                <a:latin typeface="Lato"/>
              </a:rPr>
              <a:t>Support of parallel and GPU learning.</a:t>
            </a:r>
          </a:p>
          <a:p>
            <a:pPr>
              <a:buFont typeface="Arial" panose="020B0604020202020204" pitchFamily="34" charset="0"/>
              <a:buChar char="•"/>
            </a:pPr>
            <a:r>
              <a:rPr lang="en-US" sz="2000" b="0" i="0">
                <a:solidFill>
                  <a:schemeClr val="bg1"/>
                </a:solidFill>
                <a:effectLst/>
                <a:latin typeface="Lato"/>
              </a:rPr>
              <a:t>Capable of handling large-scale data.</a:t>
            </a:r>
          </a:p>
          <a:p>
            <a:pPr marL="0" indent="0">
              <a:buNone/>
            </a:pPr>
            <a:endParaRPr lang="en-US" sz="2000">
              <a:solidFill>
                <a:schemeClr val="bg1"/>
              </a:solidFill>
              <a:cs typeface="Calibri"/>
            </a:endParaRPr>
          </a:p>
        </p:txBody>
      </p:sp>
    </p:spTree>
    <p:extLst>
      <p:ext uri="{BB962C8B-B14F-4D97-AF65-F5344CB8AC3E}">
        <p14:creationId xmlns:p14="http://schemas.microsoft.com/office/powerpoint/2010/main" val="2632722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 name="Rectangle 6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68">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70">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72">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25D51-E5B2-4DA8-B1FA-660B80404D8B}"/>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LightGBM Features</a:t>
            </a:r>
          </a:p>
        </p:txBody>
      </p:sp>
      <p:grpSp>
        <p:nvGrpSpPr>
          <p:cNvPr id="172" name="Group 74">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76" name="Freeform: Shape 7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7" name="Freeform: Shape 7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73"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4"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5" name="Oval 82">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Oval 84">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0E1DE30D-7332-4C72-BBE7-D0D37CEAA78F}"/>
              </a:ext>
            </a:extLst>
          </p:cNvPr>
          <p:cNvSpPr>
            <a:spLocks noGrp="1"/>
          </p:cNvSpPr>
          <p:nvPr>
            <p:ph idx="1"/>
          </p:nvPr>
        </p:nvSpPr>
        <p:spPr>
          <a:xfrm>
            <a:off x="6234867" y="516782"/>
            <a:ext cx="5217173" cy="4351338"/>
          </a:xfrm>
        </p:spPr>
        <p:txBody>
          <a:bodyPr>
            <a:noAutofit/>
          </a:bodyPr>
          <a:lstStyle/>
          <a:p>
            <a:r>
              <a:rPr lang="en-US" sz="1600" b="0" i="0">
                <a:solidFill>
                  <a:schemeClr val="bg1"/>
                </a:solidFill>
                <a:effectLst/>
                <a:latin typeface="Arial" panose="020B0604020202020204" pitchFamily="34" charset="0"/>
              </a:rPr>
              <a:t>The </a:t>
            </a:r>
            <a:r>
              <a:rPr lang="en-US" sz="1600" b="0" i="0" err="1">
                <a:solidFill>
                  <a:schemeClr val="bg1"/>
                </a:solidFill>
                <a:effectLst/>
                <a:latin typeface="Arial" panose="020B0604020202020204" pitchFamily="34" charset="0"/>
              </a:rPr>
              <a:t>LightGBM</a:t>
            </a:r>
            <a:r>
              <a:rPr lang="en-US" sz="1600" b="0" i="0">
                <a:solidFill>
                  <a:schemeClr val="bg1"/>
                </a:solidFill>
                <a:effectLst/>
                <a:latin typeface="Arial" panose="020B0604020202020204" pitchFamily="34" charset="0"/>
              </a:rPr>
              <a:t> framework supports different algorithms including GBT, </a:t>
            </a:r>
            <a:r>
              <a:rPr lang="en-US" sz="1600" b="0" i="0" u="none" strike="noStrike">
                <a:solidFill>
                  <a:schemeClr val="bg1"/>
                </a:solidFill>
                <a:effectLst/>
                <a:latin typeface="Arial" panose="020B0604020202020204" pitchFamily="34" charset="0"/>
                <a:hlinkClick r:id="rId2"/>
              </a:rPr>
              <a:t>GBDT</a:t>
            </a:r>
            <a:r>
              <a:rPr lang="en-US" sz="1600" b="0" i="0">
                <a:solidFill>
                  <a:schemeClr val="bg1"/>
                </a:solidFill>
                <a:effectLst/>
                <a:latin typeface="Arial" panose="020B0604020202020204" pitchFamily="34" charset="0"/>
              </a:rPr>
              <a:t>, </a:t>
            </a:r>
            <a:r>
              <a:rPr lang="en-US" sz="1600" b="0" i="0" u="none" strike="noStrike">
                <a:solidFill>
                  <a:schemeClr val="bg1"/>
                </a:solidFill>
                <a:effectLst/>
                <a:latin typeface="Arial" panose="020B0604020202020204" pitchFamily="34" charset="0"/>
                <a:hlinkClick r:id="rId3"/>
              </a:rPr>
              <a:t>GBRT</a:t>
            </a:r>
            <a:r>
              <a:rPr lang="en-US" sz="1600" b="0" i="0">
                <a:solidFill>
                  <a:schemeClr val="bg1"/>
                </a:solidFill>
                <a:effectLst/>
                <a:latin typeface="Arial" panose="020B0604020202020204" pitchFamily="34" charset="0"/>
              </a:rPr>
              <a:t>, </a:t>
            </a:r>
            <a:r>
              <a:rPr lang="en-US" sz="1600" b="0" i="0" u="none" strike="noStrike">
                <a:solidFill>
                  <a:schemeClr val="bg1"/>
                </a:solidFill>
                <a:effectLst/>
                <a:latin typeface="Arial" panose="020B0604020202020204" pitchFamily="34" charset="0"/>
                <a:hlinkClick r:id="rId4"/>
              </a:rPr>
              <a:t>GBM</a:t>
            </a:r>
            <a:r>
              <a:rPr lang="en-US" sz="1600" b="0" i="0">
                <a:solidFill>
                  <a:schemeClr val="bg1"/>
                </a:solidFill>
                <a:effectLst/>
                <a:latin typeface="Arial" panose="020B0604020202020204" pitchFamily="34" charset="0"/>
              </a:rPr>
              <a:t>, </a:t>
            </a:r>
            <a:r>
              <a:rPr lang="en-US" sz="1600" b="0" i="0" u="none" strike="noStrike">
                <a:solidFill>
                  <a:schemeClr val="bg1"/>
                </a:solidFill>
                <a:effectLst/>
                <a:latin typeface="Arial" panose="020B0604020202020204" pitchFamily="34" charset="0"/>
                <a:hlinkClick r:id="rId5"/>
              </a:rPr>
              <a:t>MART</a:t>
            </a:r>
            <a:r>
              <a:rPr lang="en-US" sz="1600" b="0" i="0">
                <a:solidFill>
                  <a:schemeClr val="bg1"/>
                </a:solidFill>
                <a:effectLst/>
                <a:latin typeface="Arial" panose="020B0604020202020204" pitchFamily="34" charset="0"/>
              </a:rPr>
              <a:t> and </a:t>
            </a:r>
            <a:r>
              <a:rPr lang="en-US" sz="1600" b="0" i="0" u="none" strike="noStrike">
                <a:solidFill>
                  <a:schemeClr val="bg1"/>
                </a:solidFill>
                <a:effectLst/>
                <a:latin typeface="Arial" panose="020B0604020202020204" pitchFamily="34" charset="0"/>
                <a:hlinkClick r:id="rId6"/>
              </a:rPr>
              <a:t>RF</a:t>
            </a:r>
            <a:r>
              <a:rPr lang="en-US" sz="1600" b="0" i="0">
                <a:solidFill>
                  <a:schemeClr val="bg1"/>
                </a:solidFill>
                <a:effectLst/>
                <a:latin typeface="Arial" panose="020B0604020202020204" pitchFamily="34" charset="0"/>
              </a:rPr>
              <a:t>. </a:t>
            </a:r>
          </a:p>
          <a:p>
            <a:r>
              <a:rPr lang="en-US" sz="1600" b="0" i="0" err="1">
                <a:solidFill>
                  <a:schemeClr val="bg1"/>
                </a:solidFill>
                <a:effectLst/>
                <a:latin typeface="Arial" panose="020B0604020202020204" pitchFamily="34" charset="0"/>
              </a:rPr>
              <a:t>LightGBM</a:t>
            </a:r>
            <a:r>
              <a:rPr lang="en-US" sz="1600" b="0" i="0">
                <a:solidFill>
                  <a:schemeClr val="bg1"/>
                </a:solidFill>
                <a:effectLst/>
                <a:latin typeface="Arial" panose="020B0604020202020204" pitchFamily="34" charset="0"/>
              </a:rPr>
              <a:t> has many of </a:t>
            </a:r>
            <a:r>
              <a:rPr lang="en-US" sz="1600" b="0" i="0" u="none" strike="noStrike" err="1">
                <a:solidFill>
                  <a:schemeClr val="bg1"/>
                </a:solidFill>
                <a:effectLst/>
                <a:latin typeface="Arial" panose="020B0604020202020204" pitchFamily="34" charset="0"/>
                <a:hlinkClick r:id="rId7"/>
              </a:rPr>
              <a:t>XGBoost</a:t>
            </a:r>
            <a:r>
              <a:rPr lang="en-US" sz="1600" b="0" i="0" err="1">
                <a:solidFill>
                  <a:schemeClr val="bg1"/>
                </a:solidFill>
                <a:effectLst/>
                <a:latin typeface="Arial" panose="020B0604020202020204" pitchFamily="34" charset="0"/>
              </a:rPr>
              <a:t>'s</a:t>
            </a:r>
            <a:r>
              <a:rPr lang="en-US" sz="1600" b="0" i="0">
                <a:solidFill>
                  <a:schemeClr val="bg1"/>
                </a:solidFill>
                <a:effectLst/>
                <a:latin typeface="Arial" panose="020B0604020202020204" pitchFamily="34" charset="0"/>
              </a:rPr>
              <a:t> advantages, including sparse optimization, parallel training, multiple loss functions, regularization, bagging, and early stopping. </a:t>
            </a:r>
          </a:p>
          <a:p>
            <a:r>
              <a:rPr lang="en-US" sz="1600" b="0" i="0">
                <a:solidFill>
                  <a:schemeClr val="bg1"/>
                </a:solidFill>
                <a:effectLst/>
                <a:latin typeface="Arial" panose="020B0604020202020204" pitchFamily="34" charset="0"/>
              </a:rPr>
              <a:t>A major difference between the two lies in the construction of trees. </a:t>
            </a:r>
            <a:r>
              <a:rPr lang="en-US" sz="1600" b="0" i="0" err="1">
                <a:solidFill>
                  <a:schemeClr val="bg1"/>
                </a:solidFill>
                <a:effectLst/>
                <a:latin typeface="Arial" panose="020B0604020202020204" pitchFamily="34" charset="0"/>
              </a:rPr>
              <a:t>LightGBM</a:t>
            </a:r>
            <a:r>
              <a:rPr lang="en-US" sz="1600" b="0" i="0">
                <a:solidFill>
                  <a:schemeClr val="bg1"/>
                </a:solidFill>
                <a:effectLst/>
                <a:latin typeface="Arial" panose="020B0604020202020204" pitchFamily="34" charset="0"/>
              </a:rPr>
              <a:t> does not grow a tree level-wise — row by row — as most other implementations do. Instead it grows trees leaf-wise. It chooses the leaf it believes will yield the largest decrease in loss. </a:t>
            </a:r>
          </a:p>
          <a:p>
            <a:r>
              <a:rPr lang="en-US" sz="1600" b="0" i="0">
                <a:solidFill>
                  <a:schemeClr val="bg1"/>
                </a:solidFill>
                <a:effectLst/>
                <a:latin typeface="Arial" panose="020B0604020202020204" pitchFamily="34" charset="0"/>
              </a:rPr>
              <a:t>Besides, </a:t>
            </a:r>
            <a:r>
              <a:rPr lang="en-US" sz="1600" b="0" i="0" err="1">
                <a:solidFill>
                  <a:schemeClr val="bg1"/>
                </a:solidFill>
                <a:effectLst/>
                <a:latin typeface="Arial" panose="020B0604020202020204" pitchFamily="34" charset="0"/>
              </a:rPr>
              <a:t>LightGBM</a:t>
            </a:r>
            <a:r>
              <a:rPr lang="en-US" sz="1600" b="0" i="0">
                <a:solidFill>
                  <a:schemeClr val="bg1"/>
                </a:solidFill>
                <a:effectLst/>
                <a:latin typeface="Arial" panose="020B0604020202020204" pitchFamily="34" charset="0"/>
              </a:rPr>
              <a:t> does not use the widely-used sorted-based decision tree learning algorithm, which searches the best split point on sorted feature values,</a:t>
            </a:r>
            <a:r>
              <a:rPr lang="en-US" sz="1600" b="0" i="0" baseline="30000">
                <a:solidFill>
                  <a:schemeClr val="bg1"/>
                </a:solidFill>
                <a:effectLst/>
                <a:latin typeface="Arial" panose="020B0604020202020204" pitchFamily="34" charset="0"/>
              </a:rPr>
              <a:t> </a:t>
            </a:r>
            <a:r>
              <a:rPr lang="en-US" sz="1600" b="0" i="0">
                <a:solidFill>
                  <a:schemeClr val="bg1"/>
                </a:solidFill>
                <a:effectLst/>
                <a:latin typeface="Arial" panose="020B0604020202020204" pitchFamily="34" charset="0"/>
              </a:rPr>
              <a:t>as </a:t>
            </a:r>
            <a:r>
              <a:rPr lang="en-US" sz="1600" b="0" i="0" u="none" strike="noStrike" err="1">
                <a:solidFill>
                  <a:schemeClr val="bg1"/>
                </a:solidFill>
                <a:effectLst/>
                <a:latin typeface="Arial" panose="020B0604020202020204" pitchFamily="34" charset="0"/>
                <a:hlinkClick r:id="rId7"/>
              </a:rPr>
              <a:t>XGBoost</a:t>
            </a:r>
            <a:r>
              <a:rPr lang="en-US" sz="1600" b="0" i="0">
                <a:solidFill>
                  <a:schemeClr val="bg1"/>
                </a:solidFill>
                <a:effectLst/>
                <a:latin typeface="Arial" panose="020B0604020202020204" pitchFamily="34" charset="0"/>
              </a:rPr>
              <a:t> or other implementations do. </a:t>
            </a:r>
          </a:p>
          <a:p>
            <a:r>
              <a:rPr lang="en-US" sz="1600" b="0" i="0">
                <a:solidFill>
                  <a:schemeClr val="bg1"/>
                </a:solidFill>
                <a:effectLst/>
                <a:latin typeface="Arial" panose="020B0604020202020204" pitchFamily="34" charset="0"/>
              </a:rPr>
              <a:t>Instead, </a:t>
            </a:r>
            <a:r>
              <a:rPr lang="en-US" sz="1600" b="0" i="0" err="1">
                <a:solidFill>
                  <a:schemeClr val="bg1"/>
                </a:solidFill>
                <a:effectLst/>
                <a:latin typeface="Arial" panose="020B0604020202020204" pitchFamily="34" charset="0"/>
              </a:rPr>
              <a:t>LightGBM</a:t>
            </a:r>
            <a:r>
              <a:rPr lang="en-US" sz="1600" b="0" i="0">
                <a:solidFill>
                  <a:schemeClr val="bg1"/>
                </a:solidFill>
                <a:effectLst/>
                <a:latin typeface="Arial" panose="020B0604020202020204" pitchFamily="34" charset="0"/>
              </a:rPr>
              <a:t> implements a highly optimized histogram-based decision tree learning algorithm, which yields great advantages on both efficiency and memory consumption</a:t>
            </a:r>
            <a:endParaRPr lang="en-US" sz="1600">
              <a:solidFill>
                <a:schemeClr val="bg1"/>
              </a:solidFill>
            </a:endParaRPr>
          </a:p>
        </p:txBody>
      </p:sp>
      <p:grpSp>
        <p:nvGrpSpPr>
          <p:cNvPr id="177"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88" name="Freeform: Shape 87">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0706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95">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B5282-C77C-435D-B0E5-7BBE52C7CA80}"/>
              </a:ext>
            </a:extLst>
          </p:cNvPr>
          <p:cNvSpPr>
            <a:spLocks noGrp="1"/>
          </p:cNvSpPr>
          <p:nvPr>
            <p:ph type="title"/>
          </p:nvPr>
        </p:nvSpPr>
        <p:spPr>
          <a:xfrm>
            <a:off x="841248" y="499377"/>
            <a:ext cx="10506456" cy="1197864"/>
          </a:xfrm>
          <a:prstGeom prst="ellipse">
            <a:avLst/>
          </a:prstGeom>
        </p:spPr>
        <p:txBody>
          <a:bodyPr vert="horz" lIns="91440" tIns="45720" rIns="91440" bIns="45720" rtlCol="0" anchor="b">
            <a:normAutofit/>
          </a:bodyPr>
          <a:lstStyle/>
          <a:p>
            <a:pPr algn="ctr"/>
            <a:r>
              <a:rPr lang="en-US" sz="5400">
                <a:solidFill>
                  <a:schemeClr val="bg1"/>
                </a:solidFill>
              </a:rPr>
              <a:t>LightGBM Output</a:t>
            </a:r>
          </a:p>
        </p:txBody>
      </p:sp>
      <p:pic>
        <p:nvPicPr>
          <p:cNvPr id="25" name="Picture 24">
            <a:extLst>
              <a:ext uri="{FF2B5EF4-FFF2-40B4-BE49-F238E27FC236}">
                <a16:creationId xmlns:a16="http://schemas.microsoft.com/office/drawing/2014/main" id="{BF0DEB4D-F97F-486C-A359-C9E1123B65AB}"/>
              </a:ext>
            </a:extLst>
          </p:cNvPr>
          <p:cNvPicPr>
            <a:picLocks noChangeAspect="1"/>
          </p:cNvPicPr>
          <p:nvPr/>
        </p:nvPicPr>
        <p:blipFill>
          <a:blip r:embed="rId2"/>
          <a:stretch>
            <a:fillRect/>
          </a:stretch>
        </p:blipFill>
        <p:spPr>
          <a:xfrm>
            <a:off x="7854249" y="3111308"/>
            <a:ext cx="4365941" cy="2970466"/>
          </a:xfrm>
          <a:prstGeom prst="rect">
            <a:avLst/>
          </a:prstGeom>
        </p:spPr>
      </p:pic>
      <p:pic>
        <p:nvPicPr>
          <p:cNvPr id="9" name="Picture 8">
            <a:extLst>
              <a:ext uri="{FF2B5EF4-FFF2-40B4-BE49-F238E27FC236}">
                <a16:creationId xmlns:a16="http://schemas.microsoft.com/office/drawing/2014/main" id="{2E46367D-B5C7-434D-B357-77B45292E853}"/>
              </a:ext>
            </a:extLst>
          </p:cNvPr>
          <p:cNvPicPr>
            <a:picLocks noChangeAspect="1"/>
          </p:cNvPicPr>
          <p:nvPr/>
        </p:nvPicPr>
        <p:blipFill>
          <a:blip r:embed="rId3"/>
          <a:stretch>
            <a:fillRect/>
          </a:stretch>
        </p:blipFill>
        <p:spPr>
          <a:xfrm>
            <a:off x="0" y="3111308"/>
            <a:ext cx="3832860" cy="2970466"/>
          </a:xfrm>
          <a:prstGeom prst="rect">
            <a:avLst/>
          </a:prstGeom>
        </p:spPr>
      </p:pic>
      <p:pic>
        <p:nvPicPr>
          <p:cNvPr id="22" name="Picture 21">
            <a:extLst>
              <a:ext uri="{FF2B5EF4-FFF2-40B4-BE49-F238E27FC236}">
                <a16:creationId xmlns:a16="http://schemas.microsoft.com/office/drawing/2014/main" id="{C76218C7-B8D2-42FA-82A5-24544DBE3789}"/>
              </a:ext>
            </a:extLst>
          </p:cNvPr>
          <p:cNvPicPr>
            <a:picLocks noChangeAspect="1"/>
          </p:cNvPicPr>
          <p:nvPr/>
        </p:nvPicPr>
        <p:blipFill>
          <a:blip r:embed="rId4"/>
          <a:stretch>
            <a:fillRect/>
          </a:stretch>
        </p:blipFill>
        <p:spPr>
          <a:xfrm>
            <a:off x="3840105" y="3111308"/>
            <a:ext cx="4014144" cy="2970466"/>
          </a:xfrm>
          <a:prstGeom prst="rect">
            <a:avLst/>
          </a:prstGeom>
        </p:spPr>
      </p:pic>
    </p:spTree>
    <p:extLst>
      <p:ext uri="{BB962C8B-B14F-4D97-AF65-F5344CB8AC3E}">
        <p14:creationId xmlns:p14="http://schemas.microsoft.com/office/powerpoint/2010/main" val="3105511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3CAF0FCD-026F-456C-9D6E-19AD035C3943}"/>
              </a:ext>
            </a:extLst>
          </p:cNvPr>
          <p:cNvPicPr>
            <a:picLocks noChangeAspect="1"/>
          </p:cNvPicPr>
          <p:nvPr/>
        </p:nvPicPr>
        <p:blipFill rotWithShape="1">
          <a:blip r:embed="rId2">
            <a:alphaModFix amt="35000"/>
          </a:blip>
          <a:srcRect r="-2" b="12792"/>
          <a:stretch/>
        </p:blipFill>
        <p:spPr>
          <a:xfrm>
            <a:off x="20" y="10"/>
            <a:ext cx="12191980" cy="6857990"/>
          </a:xfrm>
          <a:prstGeom prst="rect">
            <a:avLst/>
          </a:prstGeom>
        </p:spPr>
      </p:pic>
      <p:sp>
        <p:nvSpPr>
          <p:cNvPr id="2" name="Title 1">
            <a:extLst>
              <a:ext uri="{FF2B5EF4-FFF2-40B4-BE49-F238E27FC236}">
                <a16:creationId xmlns:a16="http://schemas.microsoft.com/office/drawing/2014/main" id="{F615EA67-FD60-4F65-9E1E-0298F5A31103}"/>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Model 3 : CatBoost</a:t>
            </a:r>
            <a:endParaRPr lang="en-US">
              <a:solidFill>
                <a:srgbClr val="FFFFFF"/>
              </a:solidFill>
            </a:endParaRPr>
          </a:p>
        </p:txBody>
      </p:sp>
      <p:graphicFrame>
        <p:nvGraphicFramePr>
          <p:cNvPr id="16" name="Content Placeholder 2">
            <a:extLst>
              <a:ext uri="{FF2B5EF4-FFF2-40B4-BE49-F238E27FC236}">
                <a16:creationId xmlns:a16="http://schemas.microsoft.com/office/drawing/2014/main" id="{37E2AD6B-B98F-40A8-A750-721E60CFA6C5}"/>
              </a:ext>
            </a:extLst>
          </p:cNvPr>
          <p:cNvGraphicFramePr>
            <a:graphicFrameLocks noGrp="1"/>
          </p:cNvGraphicFramePr>
          <p:nvPr>
            <p:ph idx="1"/>
            <p:extLst>
              <p:ext uri="{D42A27DB-BD31-4B8C-83A1-F6EECF244321}">
                <p14:modId xmlns:p14="http://schemas.microsoft.com/office/powerpoint/2010/main" val="42644293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46349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B7155101-F801-4509-864A-774C41F73693}"/>
              </a:ext>
            </a:extLst>
          </p:cNvPr>
          <p:cNvGraphicFramePr>
            <a:graphicFrameLocks noGrp="1"/>
          </p:cNvGraphicFramePr>
          <p:nvPr>
            <p:ph idx="1"/>
            <p:extLst>
              <p:ext uri="{D42A27DB-BD31-4B8C-83A1-F6EECF244321}">
                <p14:modId xmlns:p14="http://schemas.microsoft.com/office/powerpoint/2010/main" val="2718983939"/>
              </p:ext>
            </p:extLst>
          </p:nvPr>
        </p:nvGraphicFramePr>
        <p:xfrm>
          <a:off x="53788" y="1358153"/>
          <a:ext cx="12140452" cy="4811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9263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5">
            <a:extLst>
              <a:ext uri="{FF2B5EF4-FFF2-40B4-BE49-F238E27FC236}">
                <a16:creationId xmlns:a16="http://schemas.microsoft.com/office/drawing/2014/main" id="{FD501DE7-597D-445B-8BFB-56A41C9258DA}"/>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33206344-2497-49E4-A57C-BB729BDE6724}"/>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Model features</a:t>
            </a:r>
            <a:endParaRPr lang="en-US">
              <a:solidFill>
                <a:srgbClr val="FFFFFF"/>
              </a:solidFill>
            </a:endParaRPr>
          </a:p>
        </p:txBody>
      </p:sp>
      <p:graphicFrame>
        <p:nvGraphicFramePr>
          <p:cNvPr id="12" name="Content Placeholder 2">
            <a:extLst>
              <a:ext uri="{FF2B5EF4-FFF2-40B4-BE49-F238E27FC236}">
                <a16:creationId xmlns:a16="http://schemas.microsoft.com/office/drawing/2014/main" id="{F4854537-8819-427E-89C1-FCC9961BD1E3}"/>
              </a:ext>
            </a:extLst>
          </p:cNvPr>
          <p:cNvGraphicFramePr>
            <a:graphicFrameLocks noGrp="1"/>
          </p:cNvGraphicFramePr>
          <p:nvPr>
            <p:ph idx="1"/>
            <p:extLst>
              <p:ext uri="{D42A27DB-BD31-4B8C-83A1-F6EECF244321}">
                <p14:modId xmlns:p14="http://schemas.microsoft.com/office/powerpoint/2010/main" val="2271778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132676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595E96-5D00-4926-9BC8-A8435C724187}"/>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a:solidFill>
                  <a:srgbClr val="FFFFFF"/>
                </a:solidFill>
              </a:rPr>
              <a:t>Outputs</a:t>
            </a:r>
          </a:p>
        </p:txBody>
      </p:sp>
      <p:pic>
        <p:nvPicPr>
          <p:cNvPr id="6" name="Picture 6" descr="Text&#10;&#10;Description automatically generated">
            <a:extLst>
              <a:ext uri="{FF2B5EF4-FFF2-40B4-BE49-F238E27FC236}">
                <a16:creationId xmlns:a16="http://schemas.microsoft.com/office/drawing/2014/main" id="{BA37137E-6E40-4AF3-A02B-4301790CC9AF}"/>
              </a:ext>
            </a:extLst>
          </p:cNvPr>
          <p:cNvPicPr>
            <a:picLocks noChangeAspect="1"/>
          </p:cNvPicPr>
          <p:nvPr/>
        </p:nvPicPr>
        <p:blipFill rotWithShape="1">
          <a:blip r:embed="rId2"/>
          <a:srcRect t="9231" b="6539"/>
          <a:stretch/>
        </p:blipFill>
        <p:spPr>
          <a:xfrm>
            <a:off x="4601040" y="1490355"/>
            <a:ext cx="3387578" cy="1683480"/>
          </a:xfrm>
          <a:prstGeom prst="rect">
            <a:avLst/>
          </a:prstGeom>
        </p:spPr>
      </p:pic>
      <p:pic>
        <p:nvPicPr>
          <p:cNvPr id="4" name="Picture 4" descr="Text&#10;&#10;Description automatically generated">
            <a:extLst>
              <a:ext uri="{FF2B5EF4-FFF2-40B4-BE49-F238E27FC236}">
                <a16:creationId xmlns:a16="http://schemas.microsoft.com/office/drawing/2014/main" id="{275D10F6-5C46-41A7-AF5A-27AA59BBB980}"/>
              </a:ext>
            </a:extLst>
          </p:cNvPr>
          <p:cNvPicPr>
            <a:picLocks noChangeAspect="1"/>
          </p:cNvPicPr>
          <p:nvPr/>
        </p:nvPicPr>
        <p:blipFill rotWithShape="1">
          <a:blip r:embed="rId3"/>
          <a:srcRect t="5300" b="9386"/>
          <a:stretch/>
        </p:blipFill>
        <p:spPr>
          <a:xfrm>
            <a:off x="8293930" y="1474484"/>
            <a:ext cx="3419533" cy="1699350"/>
          </a:xfrm>
          <a:prstGeom prst="rect">
            <a:avLst/>
          </a:prstGeom>
        </p:spPr>
      </p:pic>
      <p:pic>
        <p:nvPicPr>
          <p:cNvPr id="5" name="Picture 5" descr="Text&#10;&#10;Description automatically generated">
            <a:extLst>
              <a:ext uri="{FF2B5EF4-FFF2-40B4-BE49-F238E27FC236}">
                <a16:creationId xmlns:a16="http://schemas.microsoft.com/office/drawing/2014/main" id="{92A7F411-60FE-4547-B32F-97C47AC55AE4}"/>
              </a:ext>
            </a:extLst>
          </p:cNvPr>
          <p:cNvPicPr>
            <a:picLocks noChangeAspect="1"/>
          </p:cNvPicPr>
          <p:nvPr/>
        </p:nvPicPr>
        <p:blipFill rotWithShape="1">
          <a:blip r:embed="rId4"/>
          <a:srcRect l="9117" r="838" b="4"/>
          <a:stretch/>
        </p:blipFill>
        <p:spPr>
          <a:xfrm>
            <a:off x="5252084" y="3429000"/>
            <a:ext cx="5810334" cy="2887465"/>
          </a:xfrm>
          <a:prstGeom prst="rect">
            <a:avLst/>
          </a:prstGeom>
        </p:spPr>
      </p:pic>
    </p:spTree>
    <p:extLst>
      <p:ext uri="{BB962C8B-B14F-4D97-AF65-F5344CB8AC3E}">
        <p14:creationId xmlns:p14="http://schemas.microsoft.com/office/powerpoint/2010/main" val="344189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D2E5B-B389-4806-B521-D95E5CD43E62}"/>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AFC79-6817-4349-BAFF-CB6E6722AF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p>
        </p:txBody>
      </p:sp>
      <p:sp>
        <p:nvSpPr>
          <p:cNvPr id="35"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15838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328A20-69AF-4744-ACDF-03C7AE27632B}"/>
              </a:ext>
            </a:extLst>
          </p:cNvPr>
          <p:cNvSpPr>
            <a:spLocks noGrp="1"/>
          </p:cNvSpPr>
          <p:nvPr>
            <p:ph type="title"/>
          </p:nvPr>
        </p:nvSpPr>
        <p:spPr>
          <a:xfrm>
            <a:off x="833002" y="365125"/>
            <a:ext cx="10520702" cy="1325563"/>
          </a:xfrm>
        </p:spPr>
        <p:txBody>
          <a:bodyPr>
            <a:normAutofit/>
          </a:bodyPr>
          <a:lstStyle/>
          <a:p>
            <a:r>
              <a:rPr lang="en-US">
                <a:solidFill>
                  <a:srgbClr val="FFFFFF"/>
                </a:solidFill>
              </a:rPr>
              <a:t>Dataset Info</a:t>
            </a:r>
          </a:p>
        </p:txBody>
      </p:sp>
      <p:sp>
        <p:nvSpPr>
          <p:cNvPr id="3" name="Content Placeholder 2">
            <a:extLst>
              <a:ext uri="{FF2B5EF4-FFF2-40B4-BE49-F238E27FC236}">
                <a16:creationId xmlns:a16="http://schemas.microsoft.com/office/drawing/2014/main" id="{6A2BC154-4117-498C-82E1-B91EAD4FEC6D}"/>
              </a:ext>
            </a:extLst>
          </p:cNvPr>
          <p:cNvSpPr>
            <a:spLocks noGrp="1"/>
          </p:cNvSpPr>
          <p:nvPr>
            <p:ph idx="1"/>
          </p:nvPr>
        </p:nvSpPr>
        <p:spPr>
          <a:xfrm>
            <a:off x="838201" y="1507131"/>
            <a:ext cx="10515598" cy="4893948"/>
          </a:xfrm>
        </p:spPr>
        <p:txBody>
          <a:bodyPr vert="horz" lIns="91440" tIns="45720" rIns="91440" bIns="45720" rtlCol="0" anchor="t">
            <a:noAutofit/>
          </a:bodyPr>
          <a:lstStyle/>
          <a:p>
            <a:pPr marL="0" indent="0">
              <a:buNone/>
            </a:pPr>
            <a:r>
              <a:rPr lang="en-US" sz="1400" b="0" i="0">
                <a:solidFill>
                  <a:srgbClr val="FFFFFF"/>
                </a:solidFill>
                <a:effectLst/>
                <a:latin typeface="Inter"/>
              </a:rPr>
              <a:t>Train.csv contains:</a:t>
            </a:r>
          </a:p>
          <a:p>
            <a:r>
              <a:rPr lang="en-US" sz="1400" b="1" i="0" err="1">
                <a:solidFill>
                  <a:srgbClr val="FFFFFF"/>
                </a:solidFill>
                <a:effectLst/>
                <a:latin typeface="Inter"/>
              </a:rPr>
              <a:t>row_id</a:t>
            </a:r>
            <a:r>
              <a:rPr lang="en-US" sz="1400" b="0" i="0">
                <a:solidFill>
                  <a:srgbClr val="FFFFFF"/>
                </a:solidFill>
                <a:effectLst/>
                <a:latin typeface="Inter"/>
              </a:rPr>
              <a:t>: (int64) ID code for the row.</a:t>
            </a:r>
          </a:p>
          <a:p>
            <a:r>
              <a:rPr lang="en-US" sz="1400" b="1" i="0">
                <a:solidFill>
                  <a:srgbClr val="FFFFFF"/>
                </a:solidFill>
                <a:effectLst/>
                <a:latin typeface="Inter"/>
              </a:rPr>
              <a:t>timestamp</a:t>
            </a:r>
            <a:r>
              <a:rPr lang="en-US" sz="1400" b="0" i="0">
                <a:solidFill>
                  <a:srgbClr val="FFFFFF"/>
                </a:solidFill>
                <a:effectLst/>
                <a:latin typeface="Inter"/>
              </a:rPr>
              <a:t>: (int64) the time between this user interaction and the first event from that user.</a:t>
            </a:r>
          </a:p>
          <a:p>
            <a:r>
              <a:rPr lang="en-US" sz="1400" b="1" i="0" err="1">
                <a:solidFill>
                  <a:srgbClr val="FFFFFF"/>
                </a:solidFill>
                <a:effectLst/>
                <a:latin typeface="Inter"/>
              </a:rPr>
              <a:t>user_id</a:t>
            </a:r>
            <a:r>
              <a:rPr lang="en-US" sz="1400" b="0" i="0">
                <a:solidFill>
                  <a:srgbClr val="FFFFFF"/>
                </a:solidFill>
                <a:effectLst/>
                <a:latin typeface="Inter"/>
              </a:rPr>
              <a:t>: (int32) ID code for the user.</a:t>
            </a:r>
          </a:p>
          <a:p>
            <a:r>
              <a:rPr lang="en-US" sz="1400" b="1" i="0" err="1">
                <a:solidFill>
                  <a:srgbClr val="FFFFFF"/>
                </a:solidFill>
                <a:effectLst/>
                <a:latin typeface="Inter"/>
              </a:rPr>
              <a:t>content_id</a:t>
            </a:r>
            <a:r>
              <a:rPr lang="en-US" sz="1400" b="0" i="0">
                <a:solidFill>
                  <a:srgbClr val="FFFFFF"/>
                </a:solidFill>
                <a:effectLst/>
                <a:latin typeface="Inter"/>
              </a:rPr>
              <a:t>: (int16) ID code for the user interaction</a:t>
            </a:r>
          </a:p>
          <a:p>
            <a:r>
              <a:rPr lang="en-US" sz="1400" b="1" i="0" err="1">
                <a:solidFill>
                  <a:srgbClr val="FFFFFF"/>
                </a:solidFill>
                <a:effectLst/>
                <a:latin typeface="Inter"/>
              </a:rPr>
              <a:t>content_type_id</a:t>
            </a:r>
            <a:r>
              <a:rPr lang="en-US" sz="1400" b="0" i="0">
                <a:solidFill>
                  <a:srgbClr val="FFFFFF"/>
                </a:solidFill>
                <a:effectLst/>
                <a:latin typeface="Inter"/>
              </a:rPr>
              <a:t>: (int8) 0 if the event was a question being posed to the user, 1 if the event was the user watching a lecture.</a:t>
            </a:r>
          </a:p>
          <a:p>
            <a:r>
              <a:rPr lang="en-US" sz="1400" b="1" i="0" err="1">
                <a:solidFill>
                  <a:srgbClr val="FFFFFF"/>
                </a:solidFill>
                <a:effectLst/>
                <a:latin typeface="Inter"/>
              </a:rPr>
              <a:t>task_container_id</a:t>
            </a:r>
            <a:r>
              <a:rPr lang="en-US" sz="1400" b="0" i="0">
                <a:solidFill>
                  <a:srgbClr val="FFFFFF"/>
                </a:solidFill>
                <a:effectLst/>
                <a:latin typeface="Inter"/>
              </a:rPr>
              <a:t>: (int16) Id code for the batch of questions or lectures. For example, a user might see three questions in a row before seeing the explanations for any of them. Those three would all share a </a:t>
            </a:r>
            <a:r>
              <a:rPr lang="en-US" sz="1400" b="0" i="0" err="1">
                <a:solidFill>
                  <a:srgbClr val="FFFFFF"/>
                </a:solidFill>
                <a:effectLst/>
                <a:latin typeface="Inter"/>
              </a:rPr>
              <a:t>task_container_id</a:t>
            </a:r>
            <a:r>
              <a:rPr lang="en-US" sz="1400" b="0" i="0">
                <a:solidFill>
                  <a:srgbClr val="FFFFFF"/>
                </a:solidFill>
                <a:effectLst/>
                <a:latin typeface="Inter"/>
              </a:rPr>
              <a:t>. Monotonically increasing for each user.</a:t>
            </a:r>
          </a:p>
          <a:p>
            <a:r>
              <a:rPr lang="en-US" sz="1400" b="1" i="0" err="1">
                <a:solidFill>
                  <a:srgbClr val="FFFFFF"/>
                </a:solidFill>
                <a:effectLst/>
                <a:latin typeface="Inter"/>
              </a:rPr>
              <a:t>user_answer</a:t>
            </a:r>
            <a:r>
              <a:rPr lang="en-US" sz="1400" b="0" i="0">
                <a:solidFill>
                  <a:srgbClr val="FFFFFF"/>
                </a:solidFill>
                <a:effectLst/>
                <a:latin typeface="Inter"/>
              </a:rPr>
              <a:t>: (int8) the user's answer to the question, if any. Read -1 as null, for lectures.</a:t>
            </a:r>
          </a:p>
          <a:p>
            <a:r>
              <a:rPr lang="en-US" sz="1400" b="1" i="0" err="1">
                <a:solidFill>
                  <a:srgbClr val="FFFFFF"/>
                </a:solidFill>
                <a:effectLst/>
                <a:latin typeface="Inter"/>
              </a:rPr>
              <a:t>answered_correctly</a:t>
            </a:r>
            <a:r>
              <a:rPr lang="en-US" sz="1400" b="0" i="0">
                <a:solidFill>
                  <a:srgbClr val="FFFFFF"/>
                </a:solidFill>
                <a:effectLst/>
                <a:latin typeface="Inter"/>
              </a:rPr>
              <a:t>: (int8) if the user responded correctly. Read -1 as null, for lectures.</a:t>
            </a:r>
          </a:p>
          <a:p>
            <a:r>
              <a:rPr lang="en-US" sz="1400" b="1" i="0" err="1">
                <a:solidFill>
                  <a:srgbClr val="FFFFFF"/>
                </a:solidFill>
                <a:effectLst/>
                <a:latin typeface="Inter"/>
              </a:rPr>
              <a:t>prior_question_elapsed_time</a:t>
            </a:r>
            <a:r>
              <a:rPr lang="en-US" sz="1400" b="0" i="0">
                <a:solidFill>
                  <a:srgbClr val="FFFFFF"/>
                </a:solidFill>
                <a:effectLst/>
                <a:latin typeface="Inter"/>
              </a:rPr>
              <a:t>: (float32) How long it took a user to answer their previous question bundle, ignoring any lectures in between. The value is shared across a single question bundle, and is null for a user's first question bundle or lecture. Note that the time is the total time a user took to solve all the questions in the previous bundle.</a:t>
            </a:r>
          </a:p>
          <a:p>
            <a:r>
              <a:rPr lang="en-US" sz="1400" b="1" i="0" err="1">
                <a:solidFill>
                  <a:srgbClr val="FFFFFF"/>
                </a:solidFill>
                <a:effectLst/>
                <a:latin typeface="Inter"/>
              </a:rPr>
              <a:t>prior_question_had_explanation</a:t>
            </a:r>
            <a:r>
              <a:rPr lang="en-US" sz="1400" b="0" i="0">
                <a:solidFill>
                  <a:srgbClr val="FFFFFF"/>
                </a:solidFill>
                <a:effectLst/>
                <a:latin typeface="Inter"/>
              </a:rPr>
              <a:t>: (bool) Whether or not the user saw an explanation and the correct response(s) after answering the previous question bundle, ignoring any lectures in between. The value is shared across a single question bundle, and is null for a user's first question bundle or lecture. Typically the first several questions a user sees were part of an onboarding diagnostic test where they did not get any feedback.</a:t>
            </a:r>
          </a:p>
          <a:p>
            <a:endParaRPr lang="en-US" sz="1100">
              <a:solidFill>
                <a:srgbClr val="FFFFFF"/>
              </a:solidFill>
            </a:endParaRPr>
          </a:p>
        </p:txBody>
      </p:sp>
    </p:spTree>
    <p:extLst>
      <p:ext uri="{BB962C8B-B14F-4D97-AF65-F5344CB8AC3E}">
        <p14:creationId xmlns:p14="http://schemas.microsoft.com/office/powerpoint/2010/main" val="36990066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E18E-9530-43BE-B168-37B097ED2BB7}"/>
              </a:ext>
            </a:extLst>
          </p:cNvPr>
          <p:cNvSpPr>
            <a:spLocks noGrp="1"/>
          </p:cNvSpPr>
          <p:nvPr>
            <p:ph type="title"/>
          </p:nvPr>
        </p:nvSpPr>
        <p:spPr>
          <a:xfrm>
            <a:off x="5069940" y="365124"/>
            <a:ext cx="6172200" cy="1828800"/>
          </a:xfrm>
        </p:spPr>
        <p:txBody>
          <a:bodyPr>
            <a:normAutofit/>
          </a:bodyPr>
          <a:lstStyle/>
          <a:p>
            <a:r>
              <a:rPr lang="en-US">
                <a:ea typeface="+mj-lt"/>
                <a:cs typeface="+mj-lt"/>
              </a:rPr>
              <a:t>Metadata for the questions posed to users.</a:t>
            </a:r>
          </a:p>
          <a:p>
            <a:endParaRPr lang="en-US">
              <a:cs typeface="Calibri Light"/>
            </a:endParaRPr>
          </a:p>
        </p:txBody>
      </p:sp>
      <p:pic>
        <p:nvPicPr>
          <p:cNvPr id="22" name="Picture 21">
            <a:extLst>
              <a:ext uri="{FF2B5EF4-FFF2-40B4-BE49-F238E27FC236}">
                <a16:creationId xmlns:a16="http://schemas.microsoft.com/office/drawing/2014/main" id="{67F24CD4-6EFA-47E7-9D66-B0BD84629EEB}"/>
              </a:ext>
            </a:extLst>
          </p:cNvPr>
          <p:cNvPicPr>
            <a:picLocks noChangeAspect="1"/>
          </p:cNvPicPr>
          <p:nvPr/>
        </p:nvPicPr>
        <p:blipFill rotWithShape="1">
          <a:blip r:embed="rId2"/>
          <a:srcRect l="44536" r="4724"/>
          <a:stretch/>
        </p:blipFill>
        <p:spPr>
          <a:xfrm>
            <a:off x="20" y="10"/>
            <a:ext cx="4546582" cy="6857990"/>
          </a:xfrm>
          <a:prstGeom prst="rect">
            <a:avLst/>
          </a:prstGeom>
        </p:spPr>
      </p:pic>
      <p:sp>
        <p:nvSpPr>
          <p:cNvPr id="3" name="Content Placeholder 2">
            <a:extLst>
              <a:ext uri="{FF2B5EF4-FFF2-40B4-BE49-F238E27FC236}">
                <a16:creationId xmlns:a16="http://schemas.microsoft.com/office/drawing/2014/main" id="{E262036D-42AA-45A5-8C21-E3F3FD9A2502}"/>
              </a:ext>
            </a:extLst>
          </p:cNvPr>
          <p:cNvSpPr>
            <a:spLocks noGrp="1"/>
          </p:cNvSpPr>
          <p:nvPr>
            <p:ph idx="1"/>
          </p:nvPr>
        </p:nvSpPr>
        <p:spPr>
          <a:xfrm>
            <a:off x="5069940" y="2322576"/>
            <a:ext cx="6172200" cy="3858768"/>
          </a:xfrm>
        </p:spPr>
        <p:txBody>
          <a:bodyPr vert="horz" lIns="91440" tIns="45720" rIns="91440" bIns="45720" rtlCol="0">
            <a:normAutofit/>
          </a:bodyPr>
          <a:lstStyle/>
          <a:p>
            <a:r>
              <a:rPr lang="en-US" sz="1900" b="0" i="0">
                <a:effectLst/>
                <a:latin typeface="Inter"/>
              </a:rPr>
              <a:t>question_id: foreign key for the train/test content_id column, when the content type is question (0).</a:t>
            </a:r>
            <a:endParaRPr lang="en-US" sz="1900"/>
          </a:p>
          <a:p>
            <a:pPr>
              <a:buFont typeface="Arial" panose="020B0604020202020204" pitchFamily="34" charset="0"/>
              <a:buChar char="•"/>
            </a:pPr>
            <a:r>
              <a:rPr lang="en-US" sz="1900" b="0" i="0">
                <a:effectLst/>
                <a:latin typeface="Inter"/>
              </a:rPr>
              <a:t>bundle_id: code for which questions are served together.</a:t>
            </a:r>
          </a:p>
          <a:p>
            <a:pPr>
              <a:buFont typeface="Arial" panose="020B0604020202020204" pitchFamily="34" charset="0"/>
              <a:buChar char="•"/>
            </a:pPr>
            <a:r>
              <a:rPr lang="en-US" sz="1900" b="0" i="0">
                <a:effectLst/>
                <a:latin typeface="Inter"/>
              </a:rPr>
              <a:t>correct_answer: the answer to the question. Can be compared with the train user_answer column to check if the user was right.</a:t>
            </a:r>
          </a:p>
          <a:p>
            <a:pPr>
              <a:buFont typeface="Arial" panose="020B0604020202020204" pitchFamily="34" charset="0"/>
              <a:buChar char="•"/>
            </a:pPr>
            <a:r>
              <a:rPr lang="en-US" sz="1900" b="0" i="0">
                <a:effectLst/>
                <a:latin typeface="Inter"/>
              </a:rPr>
              <a:t>part: the relevant section of the TOEIC test.</a:t>
            </a:r>
          </a:p>
          <a:p>
            <a:pPr>
              <a:buFont typeface="Arial" panose="020B0604020202020204" pitchFamily="34" charset="0"/>
              <a:buChar char="•"/>
            </a:pPr>
            <a:r>
              <a:rPr lang="en-US" sz="1900" b="0" i="0">
                <a:effectLst/>
                <a:latin typeface="Inter"/>
              </a:rPr>
              <a:t>tags: one or more detailed tag codes for the question. The meaning of the tags will not be provided, but these codes are sufficient for clustering the questions together.</a:t>
            </a:r>
          </a:p>
          <a:p>
            <a:endParaRPr lang="en-US" sz="1900"/>
          </a:p>
        </p:txBody>
      </p:sp>
    </p:spTree>
    <p:extLst>
      <p:ext uri="{BB962C8B-B14F-4D97-AF65-F5344CB8AC3E}">
        <p14:creationId xmlns:p14="http://schemas.microsoft.com/office/powerpoint/2010/main" val="178078048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48F8-4463-4D74-8FCC-E0092EEDF8F1}"/>
              </a:ext>
            </a:extLst>
          </p:cNvPr>
          <p:cNvSpPr>
            <a:spLocks noGrp="1"/>
          </p:cNvSpPr>
          <p:nvPr>
            <p:ph type="title"/>
          </p:nvPr>
        </p:nvSpPr>
        <p:spPr>
          <a:xfrm>
            <a:off x="1168395" y="297073"/>
            <a:ext cx="10515600" cy="1325563"/>
          </a:xfrm>
        </p:spPr>
        <p:txBody>
          <a:bodyPr/>
          <a:lstStyle/>
          <a:p>
            <a:r>
              <a:rPr lang="en-US"/>
              <a:t>Data Analysis</a:t>
            </a:r>
          </a:p>
        </p:txBody>
      </p:sp>
      <p:pic>
        <p:nvPicPr>
          <p:cNvPr id="5" name="Content Placeholder 4">
            <a:extLst>
              <a:ext uri="{FF2B5EF4-FFF2-40B4-BE49-F238E27FC236}">
                <a16:creationId xmlns:a16="http://schemas.microsoft.com/office/drawing/2014/main" id="{6793DDA4-803A-4C31-B207-584B3854BAA9}"/>
              </a:ext>
            </a:extLst>
          </p:cNvPr>
          <p:cNvPicPr>
            <a:picLocks noGrp="1" noChangeAspect="1"/>
          </p:cNvPicPr>
          <p:nvPr>
            <p:ph idx="1"/>
          </p:nvPr>
        </p:nvPicPr>
        <p:blipFill>
          <a:blip r:embed="rId2"/>
          <a:stretch>
            <a:fillRect/>
          </a:stretch>
        </p:blipFill>
        <p:spPr>
          <a:xfrm>
            <a:off x="303600" y="2141537"/>
            <a:ext cx="5279064" cy="4351338"/>
          </a:xfrm>
        </p:spPr>
      </p:pic>
      <p:pic>
        <p:nvPicPr>
          <p:cNvPr id="7" name="Picture 6">
            <a:extLst>
              <a:ext uri="{FF2B5EF4-FFF2-40B4-BE49-F238E27FC236}">
                <a16:creationId xmlns:a16="http://schemas.microsoft.com/office/drawing/2014/main" id="{8890B2B2-ABB5-43AF-9A19-34E4D5D184B5}"/>
              </a:ext>
            </a:extLst>
          </p:cNvPr>
          <p:cNvPicPr>
            <a:picLocks noChangeAspect="1"/>
          </p:cNvPicPr>
          <p:nvPr/>
        </p:nvPicPr>
        <p:blipFill>
          <a:blip r:embed="rId3"/>
          <a:stretch>
            <a:fillRect/>
          </a:stretch>
        </p:blipFill>
        <p:spPr>
          <a:xfrm>
            <a:off x="6181633" y="0"/>
            <a:ext cx="5177666" cy="3748216"/>
          </a:xfrm>
          <a:prstGeom prst="rect">
            <a:avLst/>
          </a:prstGeom>
        </p:spPr>
      </p:pic>
      <p:pic>
        <p:nvPicPr>
          <p:cNvPr id="9" name="Picture 8">
            <a:extLst>
              <a:ext uri="{FF2B5EF4-FFF2-40B4-BE49-F238E27FC236}">
                <a16:creationId xmlns:a16="http://schemas.microsoft.com/office/drawing/2014/main" id="{CAAFCF8A-EC54-4CCF-971D-67BF1100BC42}"/>
              </a:ext>
            </a:extLst>
          </p:cNvPr>
          <p:cNvPicPr>
            <a:picLocks noChangeAspect="1"/>
          </p:cNvPicPr>
          <p:nvPr/>
        </p:nvPicPr>
        <p:blipFill>
          <a:blip r:embed="rId4"/>
          <a:stretch>
            <a:fillRect/>
          </a:stretch>
        </p:blipFill>
        <p:spPr>
          <a:xfrm>
            <a:off x="6096000" y="4134459"/>
            <a:ext cx="6073722" cy="2485956"/>
          </a:xfrm>
          <a:prstGeom prst="rect">
            <a:avLst/>
          </a:prstGeom>
        </p:spPr>
      </p:pic>
      <p:sp>
        <p:nvSpPr>
          <p:cNvPr id="3" name="TextBox 2">
            <a:extLst>
              <a:ext uri="{FF2B5EF4-FFF2-40B4-BE49-F238E27FC236}">
                <a16:creationId xmlns:a16="http://schemas.microsoft.com/office/drawing/2014/main" id="{8EF68BEC-1136-4FD4-9E35-8AA774A0B54D}"/>
              </a:ext>
            </a:extLst>
          </p:cNvPr>
          <p:cNvSpPr txBox="1"/>
          <p:nvPr/>
        </p:nvSpPr>
        <p:spPr>
          <a:xfrm>
            <a:off x="914401" y="1752600"/>
            <a:ext cx="3380221" cy="369332"/>
          </a:xfrm>
          <a:prstGeom prst="rect">
            <a:avLst/>
          </a:prstGeom>
          <a:noFill/>
        </p:spPr>
        <p:txBody>
          <a:bodyPr wrap="none" rtlCol="0">
            <a:spAutoFit/>
          </a:bodyPr>
          <a:lstStyle/>
          <a:p>
            <a:r>
              <a:rPr lang="en-US"/>
              <a:t>Train.csv Categorical Data Analysis</a:t>
            </a:r>
          </a:p>
        </p:txBody>
      </p:sp>
      <p:sp>
        <p:nvSpPr>
          <p:cNvPr id="8" name="TextBox 7">
            <a:extLst>
              <a:ext uri="{FF2B5EF4-FFF2-40B4-BE49-F238E27FC236}">
                <a16:creationId xmlns:a16="http://schemas.microsoft.com/office/drawing/2014/main" id="{82F3B7B2-8FA2-4C6B-A5A4-6E2AB2F55A93}"/>
              </a:ext>
            </a:extLst>
          </p:cNvPr>
          <p:cNvSpPr txBox="1"/>
          <p:nvPr/>
        </p:nvSpPr>
        <p:spPr>
          <a:xfrm>
            <a:off x="7184797" y="3765127"/>
            <a:ext cx="3831113" cy="369332"/>
          </a:xfrm>
          <a:prstGeom prst="rect">
            <a:avLst/>
          </a:prstGeom>
          <a:noFill/>
        </p:spPr>
        <p:txBody>
          <a:bodyPr wrap="none" rtlCol="0">
            <a:spAutoFit/>
          </a:bodyPr>
          <a:lstStyle/>
          <a:p>
            <a:r>
              <a:rPr lang="en-US"/>
              <a:t>questions.csv Categorical Data Analysis</a:t>
            </a:r>
          </a:p>
        </p:txBody>
      </p:sp>
    </p:spTree>
    <p:extLst>
      <p:ext uri="{BB962C8B-B14F-4D97-AF65-F5344CB8AC3E}">
        <p14:creationId xmlns:p14="http://schemas.microsoft.com/office/powerpoint/2010/main" val="3599979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5">
            <a:extLst>
              <a:ext uri="{FF2B5EF4-FFF2-40B4-BE49-F238E27FC236}">
                <a16:creationId xmlns:a16="http://schemas.microsoft.com/office/drawing/2014/main" id="{57434966-86DC-4EDE-BAE4-F144D92CB7FB}"/>
              </a:ext>
            </a:extLst>
          </p:cNvPr>
          <p:cNvPicPr>
            <a:picLocks noChangeAspect="1"/>
          </p:cNvPicPr>
          <p:nvPr/>
        </p:nvPicPr>
        <p:blipFill rotWithShape="1">
          <a:blip r:embed="rId2">
            <a:alphaModFix amt="35000"/>
          </a:blip>
          <a:srcRect t="21233" r="-2" b="3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669E2322-18D3-409E-B8B0-4A3178A6B122}"/>
              </a:ext>
            </a:extLst>
          </p:cNvPr>
          <p:cNvSpPr>
            <a:spLocks noGrp="1"/>
          </p:cNvSpPr>
          <p:nvPr>
            <p:ph type="title"/>
          </p:nvPr>
        </p:nvSpPr>
        <p:spPr>
          <a:xfrm>
            <a:off x="838200" y="365125"/>
            <a:ext cx="10515600" cy="1325563"/>
          </a:xfrm>
        </p:spPr>
        <p:txBody>
          <a:bodyPr>
            <a:normAutofit/>
          </a:bodyPr>
          <a:lstStyle/>
          <a:p>
            <a:r>
              <a:rPr lang="en-US">
                <a:solidFill>
                  <a:srgbClr val="FFFFFF"/>
                </a:solidFill>
              </a:rPr>
              <a:t>Data Preprocessing</a:t>
            </a:r>
          </a:p>
        </p:txBody>
      </p:sp>
      <p:graphicFrame>
        <p:nvGraphicFramePr>
          <p:cNvPr id="21" name="Content Placeholder 2">
            <a:extLst>
              <a:ext uri="{FF2B5EF4-FFF2-40B4-BE49-F238E27FC236}">
                <a16:creationId xmlns:a16="http://schemas.microsoft.com/office/drawing/2014/main" id="{5F84357B-18F6-4EC6-9EAC-F8DDACE0E9E5}"/>
              </a:ext>
            </a:extLst>
          </p:cNvPr>
          <p:cNvGraphicFramePr>
            <a:graphicFrameLocks noGrp="1"/>
          </p:cNvGraphicFramePr>
          <p:nvPr>
            <p:ph idx="1"/>
            <p:extLst>
              <p:ext uri="{D42A27DB-BD31-4B8C-83A1-F6EECF244321}">
                <p14:modId xmlns:p14="http://schemas.microsoft.com/office/powerpoint/2010/main" val="29632354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49732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78EA7E-FD75-4121-8D87-CF22EDD57944}"/>
              </a:ext>
            </a:extLst>
          </p:cNvPr>
          <p:cNvPicPr>
            <a:picLocks noChangeAspect="1"/>
          </p:cNvPicPr>
          <p:nvPr/>
        </p:nvPicPr>
        <p:blipFill rotWithShape="1">
          <a:blip r:embed="rId2"/>
          <a:srcRect l="30152" r="17065" b="5"/>
          <a:stretch/>
        </p:blipFill>
        <p:spPr>
          <a:xfrm>
            <a:off x="5982788" y="10"/>
            <a:ext cx="6209211" cy="6857990"/>
          </a:xfrm>
          <a:prstGeom prst="rect">
            <a:avLst/>
          </a:prstGeom>
        </p:spPr>
      </p:pic>
      <p:sp>
        <p:nvSpPr>
          <p:cNvPr id="10" name="Freeform: Shape 9">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632B5A-0866-468B-B8F7-2CBC58833D79}"/>
              </a:ext>
            </a:extLst>
          </p:cNvPr>
          <p:cNvSpPr>
            <a:spLocks noGrp="1"/>
          </p:cNvSpPr>
          <p:nvPr>
            <p:ph type="title"/>
          </p:nvPr>
        </p:nvSpPr>
        <p:spPr>
          <a:xfrm>
            <a:off x="804671" y="365125"/>
            <a:ext cx="6806609" cy="1325563"/>
          </a:xfrm>
        </p:spPr>
        <p:txBody>
          <a:bodyPr>
            <a:normAutofit/>
          </a:bodyPr>
          <a:lstStyle/>
          <a:p>
            <a:r>
              <a:rPr lang="en-US">
                <a:cs typeface="Calibri Light"/>
              </a:rPr>
              <a:t>Model 1: </a:t>
            </a:r>
            <a:r>
              <a:rPr lang="en-US" b="1" err="1">
                <a:cs typeface="Calibri Light"/>
              </a:rPr>
              <a:t>XGBoost</a:t>
            </a:r>
            <a:endParaRPr lang="en-US" b="1">
              <a:cs typeface="Calibri Light"/>
            </a:endParaRPr>
          </a:p>
        </p:txBody>
      </p:sp>
      <p:graphicFrame>
        <p:nvGraphicFramePr>
          <p:cNvPr id="5" name="Content Placeholder 2">
            <a:extLst>
              <a:ext uri="{FF2B5EF4-FFF2-40B4-BE49-F238E27FC236}">
                <a16:creationId xmlns:a16="http://schemas.microsoft.com/office/drawing/2014/main" id="{A8098BB4-3698-4131-A6F9-1F71381EBB8D}"/>
              </a:ext>
            </a:extLst>
          </p:cNvPr>
          <p:cNvGraphicFramePr>
            <a:graphicFrameLocks noGrp="1"/>
          </p:cNvGraphicFramePr>
          <p:nvPr>
            <p:ph idx="1"/>
            <p:extLst>
              <p:ext uri="{D42A27DB-BD31-4B8C-83A1-F6EECF244321}">
                <p14:modId xmlns:p14="http://schemas.microsoft.com/office/powerpoint/2010/main" val="185319055"/>
              </p:ext>
            </p:extLst>
          </p:nvPr>
        </p:nvGraphicFramePr>
        <p:xfrm>
          <a:off x="804672" y="2022601"/>
          <a:ext cx="5851850"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469109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6AAA6DA7-9A0B-4323-8AF6-B14046BD83A9}"/>
              </a:ext>
            </a:extLst>
          </p:cNvPr>
          <p:cNvPicPr>
            <a:picLocks noChangeAspect="1"/>
          </p:cNvPicPr>
          <p:nvPr/>
        </p:nvPicPr>
        <p:blipFill rotWithShape="1">
          <a:blip r:embed="rId2"/>
          <a:srcRect l="12215" r="27438" b="-3"/>
          <a:stretch/>
        </p:blipFill>
        <p:spPr>
          <a:xfrm>
            <a:off x="5982788" y="10"/>
            <a:ext cx="6209211" cy="6857990"/>
          </a:xfrm>
          <a:prstGeom prst="rect">
            <a:avLst/>
          </a:prstGeom>
        </p:spPr>
      </p:pic>
      <p:sp>
        <p:nvSpPr>
          <p:cNvPr id="8" name="Freeform: Shape 9">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37D306-9E3C-4ADF-BB59-78C37F3E8347}"/>
              </a:ext>
            </a:extLst>
          </p:cNvPr>
          <p:cNvSpPr>
            <a:spLocks noGrp="1"/>
          </p:cNvSpPr>
          <p:nvPr>
            <p:ph type="title"/>
          </p:nvPr>
        </p:nvSpPr>
        <p:spPr>
          <a:xfrm>
            <a:off x="804671" y="365125"/>
            <a:ext cx="6806609" cy="1325563"/>
          </a:xfrm>
        </p:spPr>
        <p:txBody>
          <a:bodyPr>
            <a:normAutofit/>
          </a:bodyPr>
          <a:lstStyle/>
          <a:p>
            <a:r>
              <a:rPr lang="en-US" b="1">
                <a:ea typeface="+mj-lt"/>
                <a:cs typeface="+mj-lt"/>
              </a:rPr>
              <a:t>Model Features</a:t>
            </a:r>
            <a:endParaRPr lang="en-US">
              <a:ea typeface="+mj-lt"/>
              <a:cs typeface="+mj-lt"/>
            </a:endParaRPr>
          </a:p>
        </p:txBody>
      </p:sp>
      <p:graphicFrame>
        <p:nvGraphicFramePr>
          <p:cNvPr id="9" name="Content Placeholder 2">
            <a:extLst>
              <a:ext uri="{FF2B5EF4-FFF2-40B4-BE49-F238E27FC236}">
                <a16:creationId xmlns:a16="http://schemas.microsoft.com/office/drawing/2014/main" id="{6B5469CB-2AAF-453F-8B31-5947868DA172}"/>
              </a:ext>
            </a:extLst>
          </p:cNvPr>
          <p:cNvGraphicFramePr>
            <a:graphicFrameLocks noGrp="1"/>
          </p:cNvGraphicFramePr>
          <p:nvPr>
            <p:ph idx="1"/>
            <p:extLst>
              <p:ext uri="{D42A27DB-BD31-4B8C-83A1-F6EECF244321}">
                <p14:modId xmlns:p14="http://schemas.microsoft.com/office/powerpoint/2010/main" val="1231493893"/>
              </p:ext>
            </p:extLst>
          </p:nvPr>
        </p:nvGraphicFramePr>
        <p:xfrm>
          <a:off x="871907" y="1462308"/>
          <a:ext cx="7891320" cy="5106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430356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4">
            <a:extLst>
              <a:ext uri="{FF2B5EF4-FFF2-40B4-BE49-F238E27FC236}">
                <a16:creationId xmlns:a16="http://schemas.microsoft.com/office/drawing/2014/main" id="{1761C83E-BC75-4E90-921B-AE69F5BB37E4}"/>
              </a:ext>
            </a:extLst>
          </p:cNvPr>
          <p:cNvPicPr>
            <a:picLocks noChangeAspect="1"/>
          </p:cNvPicPr>
          <p:nvPr/>
        </p:nvPicPr>
        <p:blipFill rotWithShape="1">
          <a:blip r:embed="rId2">
            <a:alphaModFix amt="35000"/>
          </a:blip>
          <a:srcRect t="984" r="-2" b="5279"/>
          <a:stretch/>
        </p:blipFill>
        <p:spPr>
          <a:xfrm>
            <a:off x="20" y="10"/>
            <a:ext cx="12191980" cy="6857990"/>
          </a:xfrm>
          <a:prstGeom prst="rect">
            <a:avLst/>
          </a:prstGeom>
        </p:spPr>
      </p:pic>
      <p:graphicFrame>
        <p:nvGraphicFramePr>
          <p:cNvPr id="33" name="Content Placeholder 2">
            <a:extLst>
              <a:ext uri="{FF2B5EF4-FFF2-40B4-BE49-F238E27FC236}">
                <a16:creationId xmlns:a16="http://schemas.microsoft.com/office/drawing/2014/main" id="{2A53B294-A61B-469D-ABF9-2F31C82DA22B}"/>
              </a:ext>
            </a:extLst>
          </p:cNvPr>
          <p:cNvGraphicFramePr>
            <a:graphicFrameLocks noGrp="1"/>
          </p:cNvGraphicFramePr>
          <p:nvPr>
            <p:ph idx="1"/>
            <p:extLst>
              <p:ext uri="{D42A27DB-BD31-4B8C-83A1-F6EECF244321}">
                <p14:modId xmlns:p14="http://schemas.microsoft.com/office/powerpoint/2010/main" val="3700596574"/>
              </p:ext>
            </p:extLst>
          </p:nvPr>
        </p:nvGraphicFramePr>
        <p:xfrm>
          <a:off x="221877" y="828302"/>
          <a:ext cx="11176747" cy="5729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256369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Student knowledge tracking and answer prediction system.</vt:lpstr>
      <vt:lpstr>PowerPoint Presentation</vt:lpstr>
      <vt:lpstr>Dataset Info</vt:lpstr>
      <vt:lpstr>Metadata for the questions posed to users. </vt:lpstr>
      <vt:lpstr>Data Analysis</vt:lpstr>
      <vt:lpstr>Data Preprocessing</vt:lpstr>
      <vt:lpstr>Model 1: XGBoost</vt:lpstr>
      <vt:lpstr>Model Features</vt:lpstr>
      <vt:lpstr>PowerPoint Presentation</vt:lpstr>
      <vt:lpstr>Gradient Boosting Fundamentals</vt:lpstr>
      <vt:lpstr>Mathemetics of the Model:</vt:lpstr>
      <vt:lpstr>XGBoost in Action:</vt:lpstr>
      <vt:lpstr>PowerPoint Presentation</vt:lpstr>
      <vt:lpstr>PowerPoint Presentation</vt:lpstr>
      <vt:lpstr>PowerPoint Presentation</vt:lpstr>
      <vt:lpstr>Model 2: LightGBM</vt:lpstr>
      <vt:lpstr>LightGBM Features</vt:lpstr>
      <vt:lpstr>LightGBM Output</vt:lpstr>
      <vt:lpstr>Model 3 : CatBoost</vt:lpstr>
      <vt:lpstr>Model features</vt:lpstr>
      <vt:lpstr>Outputs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knowledge tracking and answer prediction system.</dc:title>
  <dc:creator>Ankur Chaudhari</dc:creator>
  <cp:revision>1</cp:revision>
  <dcterms:created xsi:type="dcterms:W3CDTF">2020-12-11T22:38:24Z</dcterms:created>
  <dcterms:modified xsi:type="dcterms:W3CDTF">2020-12-11T23:14:46Z</dcterms:modified>
</cp:coreProperties>
</file>